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5" r:id="rId2"/>
    <p:sldId id="346" r:id="rId3"/>
    <p:sldId id="35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71" autoAdjust="0"/>
  </p:normalViewPr>
  <p:slideViewPr>
    <p:cSldViewPr>
      <p:cViewPr varScale="1">
        <p:scale>
          <a:sx n="92" d="100"/>
          <a:sy n="92" d="100"/>
        </p:scale>
        <p:origin x="21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Jinri</a:t>
            </a:r>
            <a:r>
              <a:rPr lang="zh-CN" altLang="en-US" dirty="0" smtClean="0"/>
              <a:t> </a:t>
            </a:r>
            <a:r>
              <a:rPr lang="en-US" altLang="zh-CN" dirty="0" smtClean="0"/>
              <a:t>Huang,</a:t>
            </a:r>
            <a:r>
              <a:rPr lang="zh-CN" altLang="en-US" dirty="0" smtClean="0"/>
              <a:t> </a:t>
            </a:r>
            <a:r>
              <a:rPr lang="en-US" altLang="zh-CN" dirty="0" smtClean="0"/>
              <a:t>China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Mobile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cs typeface="ＭＳ Ｐゴシック" pitchFamily="-84" charset="-128"/>
              </a:rPr>
              <a:t>3GPP RAN3 August meeting on function split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10400" cy="7620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cs typeface="ＭＳ Ｐゴシック" pitchFamily="-84" charset="-128"/>
              </a:rPr>
              <a:t>3GPP RAN3 August meeting on function split analysis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077200" cy="3657600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sz="1400" i="1" dirty="0" smtClean="0">
                <a:solidFill>
                  <a:srgbClr val="003399"/>
                </a:solidFill>
                <a:cs typeface="ＭＳ Ｐゴシック" pitchFamily="-84" charset="-128"/>
              </a:rPr>
              <a:t>Around 35 proposals, analysis on different options, no conclusion/recommendation still;</a:t>
            </a:r>
          </a:p>
          <a:p>
            <a:pPr marL="400050" lvl="2" indent="0" eaLnBrk="1" hangingPunct="1">
              <a:spcBef>
                <a:spcPct val="50000"/>
              </a:spcBef>
              <a:buNone/>
            </a:pPr>
            <a:r>
              <a:rPr lang="en-US" sz="1200" i="1" dirty="0" smtClean="0">
                <a:solidFill>
                  <a:srgbClr val="003399"/>
                </a:solidFill>
                <a:cs typeface="ＭＳ Ｐゴシック" pitchFamily="-84" charset="-128"/>
              </a:rPr>
              <a:t>-  Option </a:t>
            </a:r>
            <a:r>
              <a:rPr lang="en-US" sz="1200" i="1" dirty="0">
                <a:solidFill>
                  <a:srgbClr val="003399"/>
                </a:solidFill>
                <a:cs typeface="ＭＳ Ｐゴシック" pitchFamily="-84" charset="-128"/>
              </a:rPr>
              <a:t>7 (High PHY – Low PHY) further split into option 7-1, 7-2, possibility of asynchronous options for DL and UL</a:t>
            </a:r>
          </a:p>
          <a:p>
            <a:pPr marL="685800" lvl="2" indent="-285750" eaLnBrk="1" hangingPunct="1">
              <a:spcBef>
                <a:spcPct val="50000"/>
              </a:spcBef>
              <a:buFontTx/>
              <a:buChar char="-"/>
            </a:pPr>
            <a:r>
              <a:rPr lang="en-US" sz="1200" i="1" dirty="0" smtClean="0">
                <a:solidFill>
                  <a:srgbClr val="003399"/>
                </a:solidFill>
                <a:cs typeface="ＭＳ Ｐゴシック" pitchFamily="-84" charset="-128"/>
              </a:rPr>
              <a:t>Option </a:t>
            </a:r>
            <a:r>
              <a:rPr lang="en-US" sz="1200" i="1" dirty="0">
                <a:solidFill>
                  <a:srgbClr val="003399"/>
                </a:solidFill>
                <a:cs typeface="ＭＳ Ｐゴシック" pitchFamily="-84" charset="-128"/>
              </a:rPr>
              <a:t>3 (High RLC - Low RLC) further split into option 3-1 (split based on ARQ) and 3-2 (split based on TX RLC and RX RLC</a:t>
            </a:r>
            <a:r>
              <a:rPr lang="en-US" sz="1200" i="1" dirty="0" smtClean="0">
                <a:solidFill>
                  <a:srgbClr val="003399"/>
                </a:solidFill>
                <a:cs typeface="ＭＳ Ｐゴシック" pitchFamily="-84" charset="-128"/>
              </a:rPr>
              <a:t>)</a:t>
            </a:r>
          </a:p>
          <a:p>
            <a:pPr marL="685800" lvl="2" indent="-285750" eaLnBrk="1" hangingPunct="1">
              <a:spcBef>
                <a:spcPct val="50000"/>
              </a:spcBef>
              <a:buFontTx/>
              <a:buChar char="-"/>
            </a:pPr>
            <a:r>
              <a:rPr lang="en-US" sz="1200" i="1" dirty="0" smtClean="0">
                <a:solidFill>
                  <a:srgbClr val="003399"/>
                </a:solidFill>
                <a:cs typeface="ＭＳ Ｐゴシック" pitchFamily="-84" charset="-128"/>
              </a:rPr>
              <a:t>Should have no impact on our WG. Current division level is enough</a:t>
            </a:r>
          </a:p>
          <a:p>
            <a:pPr marL="285750" lvl="1" eaLnBrk="1" hangingPunct="1">
              <a:spcBef>
                <a:spcPct val="50000"/>
              </a:spcBef>
              <a:buFontTx/>
              <a:buChar char="-"/>
            </a:pPr>
            <a:r>
              <a:rPr lang="en-US" sz="1400" i="1" dirty="0" smtClean="0">
                <a:solidFill>
                  <a:srgbClr val="003399"/>
                </a:solidFill>
                <a:cs typeface="ＭＳ Ｐゴシック" pitchFamily="-84" charset="-128"/>
              </a:rPr>
              <a:t>Suggestion to the WG: continue the analysis based on existing model, i.e. not have to consider further split of Opt. 7 and 3.</a:t>
            </a:r>
          </a:p>
          <a:p>
            <a:pPr marL="0" lvl="1" indent="0" eaLnBrk="1" hangingPunct="1">
              <a:spcBef>
                <a:spcPct val="50000"/>
              </a:spcBef>
              <a:buNone/>
            </a:pPr>
            <a:endParaRPr lang="en-US" sz="1400" i="1" dirty="0">
              <a:solidFill>
                <a:srgbClr val="003399"/>
              </a:solidFill>
              <a:cs typeface="ＭＳ Ｐゴシック" pitchFamily="-84" charset="-128"/>
            </a:endParaRPr>
          </a:p>
          <a:p>
            <a:pPr eaLnBrk="1" hangingPunct="1">
              <a:buFont typeface="Arial"/>
              <a:buChar char="•"/>
            </a:pPr>
            <a:endParaRPr lang="en-US" sz="1400" i="1" dirty="0">
              <a:solidFill>
                <a:srgbClr val="003399"/>
              </a:solidFill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78000" y="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3" name="图片 2" descr="Screen Shot 2016-09-07 at 4.47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770"/>
            <a:ext cx="9144000" cy="250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8077200" cy="762000"/>
          </a:xfrm>
        </p:spPr>
        <p:txBody>
          <a:bodyPr/>
          <a:lstStyle/>
          <a:p>
            <a:pPr algn="ctr" eaLnBrk="1" hangingPunct="1"/>
            <a:r>
              <a:rPr lang="en-US" altLang="zh-CN" dirty="0" smtClean="0">
                <a:cs typeface="ＭＳ Ｐゴシック" pitchFamily="-84" charset="-128"/>
              </a:rPr>
              <a:t>Q&amp;A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3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10992</TotalTime>
  <Words>139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Geneva</vt:lpstr>
      <vt:lpstr>ＭＳ Ｐゴシック</vt:lpstr>
      <vt:lpstr>Myriad Pro</vt:lpstr>
      <vt:lpstr>Arial</vt:lpstr>
      <vt:lpstr>Verdana</vt:lpstr>
      <vt:lpstr>IEEE-SA Powerpoint Template</vt:lpstr>
      <vt:lpstr>PowerPoint Presentation</vt:lpstr>
      <vt:lpstr>3GPP RAN3 August meeting on function split analysis</vt:lpstr>
      <vt:lpstr>Q&amp;A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Bomin Li</cp:lastModifiedBy>
  <cp:revision>185</cp:revision>
  <dcterms:created xsi:type="dcterms:W3CDTF">2014-10-13T13:02:20Z</dcterms:created>
  <dcterms:modified xsi:type="dcterms:W3CDTF">2016-09-07T10:38:28Z</dcterms:modified>
</cp:coreProperties>
</file>