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5" r:id="rId2"/>
    <p:sldId id="330" r:id="rId3"/>
    <p:sldId id="331" r:id="rId4"/>
    <p:sldId id="332" r:id="rId5"/>
    <p:sldId id="333" r:id="rId6"/>
    <p:sldId id="334" r:id="rId7"/>
    <p:sldId id="327" r:id="rId8"/>
    <p:sldId id="329" r:id="rId9"/>
    <p:sldId id="335" r:id="rId10"/>
    <p:sldId id="339" r:id="rId11"/>
    <p:sldId id="336" r:id="rId12"/>
    <p:sldId id="337" r:id="rId13"/>
    <p:sldId id="33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1" autoAdjust="0"/>
    <p:restoredTop sz="94660"/>
  </p:normalViewPr>
  <p:slideViewPr>
    <p:cSldViewPr>
      <p:cViewPr varScale="1">
        <p:scale>
          <a:sx n="88" d="100"/>
          <a:sy n="88" d="100"/>
        </p:scale>
        <p:origin x="72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687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68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30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59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20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Chair: Bomin Li, Comcores </a:t>
            </a:r>
            <a:r>
              <a:rPr lang="en-US" dirty="0" err="1" smtClean="0"/>
              <a:t>ApS</a:t>
            </a:r>
            <a:endParaRPr lang="en-US" dirty="0" smtClean="0"/>
          </a:p>
          <a:p>
            <a:r>
              <a:rPr lang="en-US" dirty="0" smtClean="0"/>
              <a:t>Editor: Jouni Korhonen, Broadcom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IEEE 1914 NGFI</a:t>
            </a:r>
          </a:p>
          <a:p>
            <a:r>
              <a:rPr lang="en-US" dirty="0" smtClean="0"/>
              <a:t>P1914.1 TF Bi-weekly Meeting</a:t>
            </a:r>
            <a:endParaRPr lang="en-US" dirty="0"/>
          </a:p>
        </p:txBody>
      </p:sp>
      <p:sp>
        <p:nvSpPr>
          <p:cNvPr id="4" name="Text Placeholder 6"/>
          <p:cNvSpPr txBox="1">
            <a:spLocks/>
          </p:cNvSpPr>
          <p:nvPr/>
        </p:nvSpPr>
        <p:spPr bwMode="auto">
          <a:xfrm>
            <a:off x="685800" y="4352925"/>
            <a:ext cx="38862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 smtClean="0"/>
              <a:t>September 7, 2016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ＭＳ Ｐゴシック" pitchFamily="-84" charset="-128"/>
              </a:rPr>
              <a:t>3GPP functional </a:t>
            </a:r>
            <a:r>
              <a:rPr lang="en-US" smtClean="0">
                <a:cs typeface="ＭＳ Ｐゴシック" pitchFamily="-84" charset="-128"/>
              </a:rPr>
              <a:t>split analysis</a:t>
            </a:r>
            <a:endParaRPr lang="en-US" dirty="0">
              <a:cs typeface="ＭＳ Ｐゴシック" pitchFamily="-84" charset="-128"/>
            </a:endParaRPr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10</a:t>
            </a:fld>
            <a:endParaRPr lang="en-US" sz="1400">
              <a:latin typeface="Myriad Pro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da-DK" dirty="0" smtClean="0"/>
              <a:t>Refer to tf1_160907_Huang_3GPP summary.pptx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465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ＭＳ Ｐゴシック" pitchFamily="-84" charset="-128"/>
              </a:rPr>
              <a:t>Presentations at ECOC and WWRF</a:t>
            </a:r>
            <a:endParaRPr lang="en-US" dirty="0">
              <a:cs typeface="ＭＳ Ｐゴシック" pitchFamily="-8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da-DK" dirty="0">
                <a:cs typeface="ＭＳ Ｐゴシック" pitchFamily="-84" charset="-128"/>
              </a:rPr>
              <a:t>ECOC workshop on Sep. 18, </a:t>
            </a:r>
            <a:r>
              <a:rPr lang="en-US" dirty="0">
                <a:cs typeface="ＭＳ Ｐゴシック" pitchFamily="-84" charset="-128"/>
              </a:rPr>
              <a:t>“Short range optical transmission for emerging 5G </a:t>
            </a:r>
            <a:r>
              <a:rPr lang="en-US" dirty="0" err="1">
                <a:cs typeface="ＭＳ Ｐゴシック" pitchFamily="-84" charset="-128"/>
              </a:rPr>
              <a:t>fronthaul</a:t>
            </a:r>
            <a:r>
              <a:rPr lang="en-US" dirty="0">
                <a:cs typeface="ＭＳ Ｐゴシック" pitchFamily="-84" charset="-128"/>
              </a:rPr>
              <a:t>, DCI and Metro Networks”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cs typeface="ＭＳ Ｐゴシック" pitchFamily="-84" charset="-128"/>
              </a:rPr>
              <a:t>WWRF </a:t>
            </a:r>
            <a:r>
              <a:rPr lang="en-GB" dirty="0">
                <a:cs typeface="ＭＳ Ｐゴシック" pitchFamily="-84" charset="-128"/>
              </a:rPr>
              <a:t>session on Ethernet </a:t>
            </a:r>
            <a:r>
              <a:rPr lang="en-GB" dirty="0" err="1">
                <a:cs typeface="ＭＳ Ｐゴシック" pitchFamily="-84" charset="-128"/>
              </a:rPr>
              <a:t>fronthaul</a:t>
            </a:r>
            <a:r>
              <a:rPr lang="en-GB" dirty="0">
                <a:cs typeface="ＭＳ Ｐゴシック" pitchFamily="-84" charset="-128"/>
              </a:rPr>
              <a:t> for future mobile networks </a:t>
            </a:r>
            <a:endParaRPr lang="da-DK" dirty="0">
              <a:cs typeface="ＭＳ Ｐゴシック" pitchFamily="-84" charset="-128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da-DK" dirty="0">
                <a:cs typeface="ＭＳ Ｐゴシック" pitchFamily="-84" charset="-128"/>
              </a:rPr>
              <a:t>In the presentation: Target, Status, Challenge, Feedback ...</a:t>
            </a:r>
          </a:p>
          <a:p>
            <a:pPr marL="0" indent="0"/>
            <a:endParaRPr lang="da-DK" dirty="0"/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11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864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ＭＳ Ｐゴシック" pitchFamily="-84" charset="-128"/>
              </a:rPr>
              <a:t>Open AIs</a:t>
            </a:r>
            <a:endParaRPr lang="en-US" dirty="0">
              <a:cs typeface="ＭＳ Ｐゴシック" pitchFamily="-8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cs typeface="ＭＳ Ｐゴシック" pitchFamily="-84" charset="-128"/>
              </a:rPr>
              <a:t>Review/study of reference architecture/consolidated user scenarios (Study of different functional splits) </a:t>
            </a:r>
            <a:r>
              <a:rPr lang="en-US" dirty="0" smtClean="0">
                <a:cs typeface="ＭＳ Ｐゴシック" pitchFamily="-84" charset="-128"/>
              </a:rPr>
              <a:t>– Jouni Korhonen</a:t>
            </a:r>
            <a:endParaRPr lang="en-US" dirty="0">
              <a:cs typeface="ＭＳ Ｐゴシック" pitchFamily="-84" charset="-128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da-DK" dirty="0">
                <a:cs typeface="ＭＳ Ｐゴシック" pitchFamily="-84" charset="-128"/>
              </a:rPr>
              <a:t>List requirements/technologies/other features </a:t>
            </a:r>
            <a:r>
              <a:rPr lang="da-DK" dirty="0" smtClean="0">
                <a:cs typeface="ＭＳ Ｐゴシック" pitchFamily="-84" charset="-128"/>
              </a:rPr>
              <a:t>- all</a:t>
            </a:r>
            <a:endParaRPr lang="da-DK" dirty="0">
              <a:cs typeface="ＭＳ Ｐゴシック" pitchFamily="-84" charset="-128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da-DK" dirty="0">
                <a:cs typeface="ＭＳ Ｐゴシック" pitchFamily="-84" charset="-128"/>
              </a:rPr>
              <a:t>Timeline review </a:t>
            </a:r>
            <a:r>
              <a:rPr lang="da-DK" dirty="0" smtClean="0">
                <a:cs typeface="ＭＳ Ｐゴシック" pitchFamily="-84" charset="-128"/>
              </a:rPr>
              <a:t>– Bomin Li - </a:t>
            </a:r>
            <a:r>
              <a:rPr lang="da-DK" dirty="0" smtClean="0">
                <a:cs typeface="ＭＳ Ｐゴシック" pitchFamily="-84" charset="-128"/>
              </a:rPr>
              <a:t>closed</a:t>
            </a:r>
            <a:endParaRPr lang="da-DK" dirty="0">
              <a:cs typeface="ＭＳ Ｐゴシック" pitchFamily="-84" charset="-128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da-DK" dirty="0">
                <a:cs typeface="ＭＳ Ｐゴシック" pitchFamily="-84" charset="-128"/>
              </a:rPr>
              <a:t>Glance in 3GPP </a:t>
            </a:r>
            <a:r>
              <a:rPr lang="da-DK" dirty="0" smtClean="0">
                <a:cs typeface="ＭＳ Ｐゴシック" pitchFamily="-84" charset="-128"/>
              </a:rPr>
              <a:t>– Jinri Huang - </a:t>
            </a:r>
            <a:r>
              <a:rPr lang="da-DK" dirty="0" smtClean="0">
                <a:cs typeface="ＭＳ Ｐゴシック" pitchFamily="-84" charset="-128"/>
              </a:rPr>
              <a:t>closed</a:t>
            </a:r>
            <a:endParaRPr lang="da-DK" dirty="0">
              <a:cs typeface="ＭＳ Ｐゴシック" pitchFamily="-84" charset="-128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cs typeface="ＭＳ Ｐゴシック" pitchFamily="-84" charset="-128"/>
              </a:rPr>
              <a:t>Skeleton/terminology of standard draft </a:t>
            </a:r>
            <a:r>
              <a:rPr lang="en-US" dirty="0" smtClean="0">
                <a:cs typeface="ＭＳ Ｐゴシック" pitchFamily="-84" charset="-128"/>
              </a:rPr>
              <a:t>– Jouni Korhonen by </a:t>
            </a:r>
            <a:r>
              <a:rPr lang="en-US" dirty="0">
                <a:cs typeface="ＭＳ Ｐゴシック" pitchFamily="-84" charset="-128"/>
              </a:rPr>
              <a:t>October f2f meeting </a:t>
            </a:r>
            <a:endParaRPr lang="en-US" dirty="0" smtClean="0">
              <a:cs typeface="ＭＳ Ｐゴシック" pitchFamily="-84" charset="-128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</a:t>
            </a:r>
            <a:r>
              <a:rPr lang="en-US" dirty="0" smtClean="0"/>
              <a:t>istribute </a:t>
            </a:r>
            <a:r>
              <a:rPr lang="en-US" dirty="0"/>
              <a:t>the 35 proposals as in tf1_160907_Huang_3GPP </a:t>
            </a:r>
            <a:r>
              <a:rPr lang="en-US" dirty="0" smtClean="0"/>
              <a:t>summary.pptx – Jinri Huang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details/differences of split options 3-1 and 3-2 as in tf1_160907_Huang_3GPP </a:t>
            </a:r>
            <a:r>
              <a:rPr lang="en-US" dirty="0" smtClean="0"/>
              <a:t>summary.pptx – Jinri Huang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Draft </a:t>
            </a:r>
            <a:r>
              <a:rPr lang="en-US" dirty="0"/>
              <a:t>presentation </a:t>
            </a:r>
            <a:r>
              <a:rPr lang="en-US" dirty="0" smtClean="0"/>
              <a:t>for ECOC 2016 workshop – Bomin Li by Sep. 14</a:t>
            </a:r>
            <a:endParaRPr lang="en-US" dirty="0">
              <a:cs typeface="ＭＳ Ｐゴシック" pitchFamily="-84" charset="-128"/>
            </a:endParaRPr>
          </a:p>
          <a:p>
            <a:pPr marL="0" indent="0"/>
            <a:endParaRPr lang="da-DK" dirty="0"/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12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56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13</a:t>
            </a:fld>
            <a:endParaRPr lang="en-US" sz="1400">
              <a:latin typeface="Myriad Pro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914400"/>
          </a:xfrm>
        </p:spPr>
        <p:txBody>
          <a:bodyPr/>
          <a:lstStyle/>
          <a:p>
            <a:pPr algn="ctr"/>
            <a:r>
              <a:rPr lang="da-DK" sz="4800" dirty="0" smtClean="0"/>
              <a:t>Thank</a:t>
            </a:r>
            <a:r>
              <a:rPr lang="da-DK" sz="4400" dirty="0" smtClean="0"/>
              <a:t> you!</a:t>
            </a:r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val="406084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cs typeface="ＭＳ Ｐゴシック" pitchFamily="-84" charset="-128"/>
              </a:rPr>
              <a:t>Ground</a:t>
            </a:r>
            <a:r>
              <a:rPr lang="zh-CN" altLang="en-US" dirty="0" smtClean="0">
                <a:cs typeface="ＭＳ Ｐゴシック" pitchFamily="-84" charset="-128"/>
              </a:rPr>
              <a:t> </a:t>
            </a:r>
            <a:r>
              <a:rPr lang="en-US" altLang="zh-CN" dirty="0" smtClean="0">
                <a:cs typeface="ＭＳ Ｐゴシック" pitchFamily="-84" charset="-128"/>
              </a:rPr>
              <a:t>rules</a:t>
            </a:r>
            <a:endParaRPr lang="en-US" dirty="0">
              <a:cs typeface="ＭＳ Ｐゴシック" pitchFamily="-84" charset="-12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zh-CN" sz="2000" dirty="0"/>
              <a:t>No audio recording, No video recording, and No photography</a:t>
            </a:r>
          </a:p>
          <a:p>
            <a:pPr>
              <a:buFont typeface="Arial"/>
              <a:buChar char="•"/>
            </a:pPr>
            <a:r>
              <a:rPr lang="en-US" altLang="zh-CN" sz="2000" dirty="0" smtClean="0"/>
              <a:t>No job recruiting</a:t>
            </a:r>
          </a:p>
          <a:p>
            <a:pPr>
              <a:buFont typeface="Arial"/>
              <a:buChar char="•"/>
            </a:pPr>
            <a:r>
              <a:rPr lang="en-US" altLang="zh-CN" sz="2000" dirty="0" smtClean="0"/>
              <a:t>No product pitches</a:t>
            </a:r>
          </a:p>
          <a:p>
            <a:pPr>
              <a:buFont typeface="Arial"/>
              <a:buChar char="•"/>
            </a:pPr>
            <a:r>
              <a:rPr lang="en-US" altLang="zh-CN" sz="2000" dirty="0" smtClean="0"/>
              <a:t>No corporate pitches</a:t>
            </a:r>
          </a:p>
          <a:p>
            <a:pPr>
              <a:buFont typeface="Arial"/>
              <a:buChar char="•"/>
            </a:pPr>
            <a:r>
              <a:rPr lang="en-US" altLang="zh-CN" sz="2000" dirty="0" smtClean="0"/>
              <a:t>No prices</a:t>
            </a:r>
          </a:p>
          <a:p>
            <a:pPr>
              <a:buFont typeface="Arial"/>
              <a:buChar char="•"/>
            </a:pPr>
            <a:r>
              <a:rPr lang="en-US" altLang="zh-CN" sz="2000" dirty="0" smtClean="0"/>
              <a:t>No restrictive notices</a:t>
            </a:r>
          </a:p>
          <a:p>
            <a:pPr>
              <a:buFont typeface="Arial"/>
              <a:buChar char="•"/>
            </a:pPr>
            <a:endParaRPr lang="en-US" altLang="zh-CN" sz="2000" dirty="0" smtClean="0"/>
          </a:p>
          <a:p>
            <a:pPr>
              <a:buFont typeface="Arial"/>
              <a:buChar char="•"/>
            </a:pPr>
            <a:r>
              <a:rPr lang="en-US" altLang="zh-CN" sz="2000" dirty="0" smtClean="0"/>
              <a:t>Attendance of the press should be announced</a:t>
            </a:r>
            <a:endParaRPr lang="en-US" altLang="zh-CN" sz="2000" dirty="0"/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2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27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3</a:t>
            </a:fld>
            <a:endParaRPr lang="en-US" sz="1400">
              <a:latin typeface="Myriad Pro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6" name="图片 5" descr="Screen Shot 2016-05-30 at 10.38.1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9144000" cy="540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9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4</a:t>
            </a:fld>
            <a:endParaRPr lang="en-US" sz="1400">
              <a:latin typeface="Myriad Pro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6" name="图片 5" descr="Screen Shot 2016-05-30 at 10.38.5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81" y="152400"/>
            <a:ext cx="91440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6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5</a:t>
            </a:fld>
            <a:endParaRPr lang="en-US" sz="1400">
              <a:latin typeface="Myriad Pro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6" name="图片 5" descr="Screen Shot 2016-05-30 at 10.35.0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758"/>
            <a:ext cx="9144000" cy="565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5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6</a:t>
            </a:fld>
            <a:endParaRPr lang="en-US" sz="1400">
              <a:latin typeface="Myriad Pro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图片 3" descr="Screen Shot 2016-05-30 at 10.35.1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"/>
            <a:ext cx="9144000" cy="546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92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ＭＳ Ｐゴシック" pitchFamily="-84" charset="-128"/>
              </a:rPr>
              <a:t>Agenda</a:t>
            </a:r>
            <a:endParaRPr lang="en-US" dirty="0">
              <a:cs typeface="ＭＳ Ｐゴシック" pitchFamily="-84" charset="-12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 eaLnBrk="1" hangingPunct="1">
              <a:buFont typeface="Wingdings" panose="05000000000000000000" pitchFamily="2" charset="2"/>
              <a:buChar char="q"/>
            </a:pPr>
            <a:r>
              <a:rPr lang="en-US" dirty="0">
                <a:cs typeface="ＭＳ Ｐゴシック" pitchFamily="-84" charset="-128"/>
              </a:rPr>
              <a:t>Review </a:t>
            </a:r>
            <a:r>
              <a:rPr lang="en-US" dirty="0" smtClean="0">
                <a:cs typeface="ＭＳ Ｐゴシック" pitchFamily="-84" charset="-128"/>
              </a:rPr>
              <a:t>of P1914.1 </a:t>
            </a:r>
            <a:r>
              <a:rPr lang="en-US" dirty="0">
                <a:cs typeface="ＭＳ Ｐゴシック" pitchFamily="-84" charset="-128"/>
              </a:rPr>
              <a:t>timeline</a:t>
            </a:r>
          </a:p>
          <a:p>
            <a:pPr marL="285750" indent="-285750" eaLnBrk="1" hangingPunct="1">
              <a:buFont typeface="Wingdings" panose="05000000000000000000" pitchFamily="2" charset="2"/>
              <a:buChar char="q"/>
            </a:pPr>
            <a:r>
              <a:rPr lang="en-US" dirty="0">
                <a:cs typeface="ＭＳ Ｐゴシック" pitchFamily="-84" charset="-128"/>
              </a:rPr>
              <a:t>Review </a:t>
            </a:r>
            <a:r>
              <a:rPr lang="en-US" dirty="0" smtClean="0">
                <a:cs typeface="ＭＳ Ｐゴシック" pitchFamily="-84" charset="-128"/>
              </a:rPr>
              <a:t>of LS </a:t>
            </a:r>
            <a:r>
              <a:rPr lang="en-US" dirty="0">
                <a:cs typeface="ＭＳ Ｐゴシック" pitchFamily="-84" charset="-128"/>
              </a:rPr>
              <a:t>from </a:t>
            </a:r>
            <a:r>
              <a:rPr lang="en-US" dirty="0" smtClean="0">
                <a:cs typeface="ＭＳ Ｐゴシック" pitchFamily="-84" charset="-128"/>
              </a:rPr>
              <a:t>Small </a:t>
            </a:r>
            <a:r>
              <a:rPr lang="en-US" dirty="0">
                <a:cs typeface="ＭＳ Ｐゴシック" pitchFamily="-84" charset="-128"/>
              </a:rPr>
              <a:t>C</a:t>
            </a:r>
            <a:r>
              <a:rPr lang="en-US" dirty="0" smtClean="0">
                <a:cs typeface="ＭＳ Ｐゴシック" pitchFamily="-84" charset="-128"/>
              </a:rPr>
              <a:t>ell </a:t>
            </a:r>
            <a:r>
              <a:rPr lang="en-US" dirty="0">
                <a:cs typeface="ＭＳ Ｐゴシック" pitchFamily="-84" charset="-128"/>
              </a:rPr>
              <a:t>F</a:t>
            </a:r>
            <a:r>
              <a:rPr lang="en-US" dirty="0" smtClean="0">
                <a:cs typeface="ＭＳ Ｐゴシック" pitchFamily="-84" charset="-128"/>
              </a:rPr>
              <a:t>orum</a:t>
            </a:r>
          </a:p>
          <a:p>
            <a:pPr marL="285750" indent="-285750" eaLnBrk="1" hangingPunct="1">
              <a:buFont typeface="Wingdings" panose="05000000000000000000" pitchFamily="2" charset="2"/>
              <a:buChar char="q"/>
            </a:pPr>
            <a:r>
              <a:rPr lang="en-US" dirty="0" smtClean="0">
                <a:cs typeface="ＭＳ Ｐゴシック" pitchFamily="-84" charset="-128"/>
              </a:rPr>
              <a:t>Review of 3GPP functional split analysis</a:t>
            </a:r>
            <a:endParaRPr lang="en-US" dirty="0">
              <a:cs typeface="ＭＳ Ｐゴシック" pitchFamily="-84" charset="-128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q"/>
            </a:pPr>
            <a:r>
              <a:rPr lang="en-US" dirty="0">
                <a:cs typeface="ＭＳ Ｐゴシック" pitchFamily="-84" charset="-128"/>
              </a:rPr>
              <a:t>Presentations at ECOC 2016 and 37</a:t>
            </a:r>
            <a:r>
              <a:rPr lang="en-US" baseline="30000" dirty="0">
                <a:cs typeface="ＭＳ Ｐゴシック" pitchFamily="-84" charset="-128"/>
              </a:rPr>
              <a:t>th</a:t>
            </a:r>
            <a:r>
              <a:rPr lang="en-US" dirty="0">
                <a:cs typeface="ＭＳ Ｐゴシック" pitchFamily="-84" charset="-128"/>
              </a:rPr>
              <a:t> </a:t>
            </a:r>
            <a:r>
              <a:rPr lang="en-US" dirty="0" smtClean="0">
                <a:cs typeface="ＭＳ Ｐゴシック" pitchFamily="-84" charset="-128"/>
              </a:rPr>
              <a:t>WWRF</a:t>
            </a:r>
          </a:p>
          <a:p>
            <a:pPr marL="285750" indent="-285750" eaLnBrk="1" hangingPunct="1">
              <a:buFont typeface="Wingdings" panose="05000000000000000000" pitchFamily="2" charset="2"/>
              <a:buChar char="q"/>
            </a:pPr>
            <a:r>
              <a:rPr lang="en-US" dirty="0" smtClean="0">
                <a:cs typeface="ＭＳ Ｐゴシック" pitchFamily="-84" charset="-128"/>
              </a:rPr>
              <a:t>Review of AIs</a:t>
            </a:r>
            <a:endParaRPr lang="en-US" dirty="0">
              <a:cs typeface="ＭＳ Ｐゴシック" pitchFamily="-84" charset="-128"/>
            </a:endParaRPr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7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11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ＭＳ Ｐゴシック" pitchFamily="-84" charset="-128"/>
              </a:rPr>
              <a:t>Timeline</a:t>
            </a:r>
            <a:endParaRPr lang="en-US" dirty="0">
              <a:cs typeface="ＭＳ Ｐゴシック" pitchFamily="-84" charset="-128"/>
            </a:endParaRPr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8</a:t>
            </a:fld>
            <a:endParaRPr lang="en-US" sz="1400">
              <a:latin typeface="Myriad Pro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998" y="1101306"/>
            <a:ext cx="7290403" cy="469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9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ＭＳ Ｐゴシック" pitchFamily="-84" charset="-128"/>
              </a:rPr>
              <a:t>LS from Small </a:t>
            </a:r>
            <a:r>
              <a:rPr lang="en-US" dirty="0">
                <a:cs typeface="ＭＳ Ｐゴシック" pitchFamily="-84" charset="-128"/>
              </a:rPr>
              <a:t>C</a:t>
            </a:r>
            <a:r>
              <a:rPr lang="en-US" dirty="0" smtClean="0">
                <a:cs typeface="ＭＳ Ｐゴシック" pitchFamily="-84" charset="-128"/>
              </a:rPr>
              <a:t>ell </a:t>
            </a:r>
            <a:r>
              <a:rPr lang="en-US" dirty="0">
                <a:cs typeface="ＭＳ Ｐゴシック" pitchFamily="-84" charset="-128"/>
              </a:rPr>
              <a:t>F</a:t>
            </a:r>
            <a:r>
              <a:rPr lang="en-US" dirty="0" smtClean="0">
                <a:cs typeface="ＭＳ Ｐゴシック" pitchFamily="-84" charset="-128"/>
              </a:rPr>
              <a:t>orum</a:t>
            </a:r>
            <a:endParaRPr lang="en-US" dirty="0">
              <a:cs typeface="ＭＳ Ｐゴシック" pitchFamily="-84" charset="-128"/>
            </a:endParaRPr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9</a:t>
            </a:fld>
            <a:endParaRPr lang="en-US" sz="1400">
              <a:latin typeface="Myriad Pro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da-DK" dirty="0" smtClean="0"/>
              <a:t>Inputs from WG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da-DK" dirty="0" smtClean="0"/>
              <a:t>Invitation to Small Cell Forum to participate the f2f meeting in October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851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A6B4AC"/>
    </a:lt2>
    <a:accent1>
      <a:srgbClr val="0066A1"/>
    </a:accent1>
    <a:accent2>
      <a:srgbClr val="009FDA"/>
    </a:accent2>
    <a:accent3>
      <a:srgbClr val="FFFFFF"/>
    </a:accent3>
    <a:accent4>
      <a:srgbClr val="000000"/>
    </a:accent4>
    <a:accent5>
      <a:srgbClr val="AAB8CD"/>
    </a:accent5>
    <a:accent6>
      <a:srgbClr val="0090C5"/>
    </a:accent6>
    <a:hlink>
      <a:srgbClr val="CC1239"/>
    </a:hlink>
    <a:folHlink>
      <a:srgbClr val="FDC82F"/>
    </a:folHlink>
  </a:clrScheme>
</a:themeOverride>
</file>

<file path=ppt/theme/themeOverride2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A6B4AC"/>
    </a:lt2>
    <a:accent1>
      <a:srgbClr val="0066A1"/>
    </a:accent1>
    <a:accent2>
      <a:srgbClr val="009FDA"/>
    </a:accent2>
    <a:accent3>
      <a:srgbClr val="FFFFFF"/>
    </a:accent3>
    <a:accent4>
      <a:srgbClr val="000000"/>
    </a:accent4>
    <a:accent5>
      <a:srgbClr val="AAB8CD"/>
    </a:accent5>
    <a:accent6>
      <a:srgbClr val="0090C5"/>
    </a:accent6>
    <a:hlink>
      <a:srgbClr val="CC1239"/>
    </a:hlink>
    <a:folHlink>
      <a:srgbClr val="FDC8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5783</TotalTime>
  <Words>272</Words>
  <Application>Microsoft Office PowerPoint</Application>
  <PresentationFormat>On-screen Show (4:3)</PresentationFormat>
  <Paragraphs>58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Geneva</vt:lpstr>
      <vt:lpstr>ＭＳ Ｐゴシック</vt:lpstr>
      <vt:lpstr>Myriad Pro</vt:lpstr>
      <vt:lpstr>Arial</vt:lpstr>
      <vt:lpstr>Verdana</vt:lpstr>
      <vt:lpstr>Wingdings</vt:lpstr>
      <vt:lpstr>IEEE-SA Powerpoint Template</vt:lpstr>
      <vt:lpstr>PowerPoint Presentation</vt:lpstr>
      <vt:lpstr>Ground rules</vt:lpstr>
      <vt:lpstr>PowerPoint Presentation</vt:lpstr>
      <vt:lpstr>PowerPoint Presentation</vt:lpstr>
      <vt:lpstr>PowerPoint Presentation</vt:lpstr>
      <vt:lpstr>PowerPoint Presentation</vt:lpstr>
      <vt:lpstr>Agenda</vt:lpstr>
      <vt:lpstr>Timeline</vt:lpstr>
      <vt:lpstr>LS from Small Cell Forum</vt:lpstr>
      <vt:lpstr>3GPP functional split analysis</vt:lpstr>
      <vt:lpstr>Presentations at ECOC and WWRF</vt:lpstr>
      <vt:lpstr>Open AIs</vt:lpstr>
      <vt:lpstr>PowerPoint Presentation</vt:lpstr>
    </vt:vector>
  </TitlesOfParts>
  <Company>IEEE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Bomin Li</cp:lastModifiedBy>
  <cp:revision>137</cp:revision>
  <dcterms:created xsi:type="dcterms:W3CDTF">2014-10-13T13:02:20Z</dcterms:created>
  <dcterms:modified xsi:type="dcterms:W3CDTF">2016-09-08T08:07:00Z</dcterms:modified>
</cp:coreProperties>
</file>