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5" r:id="rId2"/>
    <p:sldId id="321" r:id="rId3"/>
    <p:sldId id="346" r:id="rId4"/>
    <p:sldId id="35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Jinri</a:t>
            </a:r>
            <a:r>
              <a:rPr lang="zh-CN" altLang="en-US" dirty="0" smtClean="0"/>
              <a:t> </a:t>
            </a:r>
            <a:r>
              <a:rPr lang="en-US" altLang="zh-CN" dirty="0" smtClean="0"/>
              <a:t>Huang,</a:t>
            </a:r>
            <a:r>
              <a:rPr lang="zh-CN" altLang="en-US" dirty="0" smtClean="0"/>
              <a:t> </a:t>
            </a:r>
            <a:r>
              <a:rPr lang="en-US" altLang="zh-CN" dirty="0" smtClean="0"/>
              <a:t>China</a:t>
            </a:r>
            <a:r>
              <a:rPr lang="zh-CN" altLang="en-US" dirty="0" smtClean="0"/>
              <a:t> </a:t>
            </a:r>
            <a:r>
              <a:rPr lang="en-US" altLang="zh-CN" dirty="0" smtClean="0"/>
              <a:t>Mobile</a:t>
            </a:r>
            <a:endParaRPr 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thoughts on way forward regarding function split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Observation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9601" y="5334000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i="1" dirty="0" smtClean="0">
                <a:solidFill>
                  <a:srgbClr val="FF0000"/>
                </a:solidFill>
              </a:rPr>
              <a:t>Question: Can we make recommendation on “specific” split schemes within a short period of time, considering the timeline, the complexity, the wireless expertise, and even the risk? Don’t forget function split is not the only job</a:t>
            </a:r>
            <a:endParaRPr kumimoji="1" lang="zh-CN" altLang="en-US" sz="1400" i="1" dirty="0">
              <a:solidFill>
                <a:srgbClr val="FF0000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3505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kumimoji="1" lang="en-US" altLang="zh-CN" dirty="0" smtClean="0"/>
              <a:t>Observation 1: </a:t>
            </a:r>
          </a:p>
          <a:p>
            <a:pPr lvl="1">
              <a:buFont typeface="Arial"/>
              <a:buChar char="•"/>
            </a:pPr>
            <a:r>
              <a:rPr kumimoji="1" lang="en-US" altLang="zh-CN" sz="1600" dirty="0" smtClean="0"/>
              <a:t>many SDOs have been or begun getting involved in the NGFI topic</a:t>
            </a:r>
          </a:p>
          <a:p>
            <a:pPr marL="914400" lvl="2" indent="0">
              <a:buNone/>
            </a:pPr>
            <a:r>
              <a:rPr kumimoji="1" lang="en-US" altLang="zh-CN" sz="1400" dirty="0" smtClean="0"/>
              <a:t>- 3GPP, ITU-T, SCF, IEEE 802.1, CPRI cooperation etc.</a:t>
            </a:r>
          </a:p>
          <a:p>
            <a:pPr lvl="1">
              <a:buFont typeface="Arial"/>
              <a:buChar char="•"/>
            </a:pPr>
            <a:r>
              <a:rPr kumimoji="1" lang="en-US" altLang="zh-CN" sz="1600" dirty="0" smtClean="0"/>
              <a:t>Feeling of urgency</a:t>
            </a:r>
            <a:endParaRPr kumimoji="1" lang="en-US" altLang="zh-CN" dirty="0"/>
          </a:p>
          <a:p>
            <a:pPr>
              <a:buFont typeface="Arial"/>
              <a:buChar char="•"/>
            </a:pPr>
            <a:r>
              <a:rPr kumimoji="1" lang="en-US" altLang="zh-CN" dirty="0" smtClean="0"/>
              <a:t>Observation 2:</a:t>
            </a:r>
          </a:p>
          <a:p>
            <a:pPr lvl="1">
              <a:buFont typeface="Arial"/>
              <a:buChar char="•"/>
            </a:pPr>
            <a:r>
              <a:rPr kumimoji="1" lang="en-US" altLang="zh-CN" sz="1600" dirty="0"/>
              <a:t>Function split is key to NGFI and we have </a:t>
            </a:r>
            <a:r>
              <a:rPr kumimoji="1" lang="en-US" altLang="zh-CN" sz="1600" dirty="0" smtClean="0"/>
              <a:t>had very much discussion </a:t>
            </a:r>
            <a:r>
              <a:rPr kumimoji="1" lang="en-US" altLang="zh-CN" sz="1600" dirty="0"/>
              <a:t>since last f2f meeting</a:t>
            </a:r>
            <a:endParaRPr kumimoji="1" lang="en-US" altLang="zh-CN" sz="1600" dirty="0" smtClean="0"/>
          </a:p>
          <a:p>
            <a:pPr lvl="1">
              <a:buFont typeface="Arial"/>
              <a:buChar char="•"/>
            </a:pPr>
            <a:r>
              <a:rPr kumimoji="1" lang="en-US" altLang="zh-CN" sz="1600" dirty="0" smtClean="0"/>
              <a:t>We are discussing to target to reach a consensus within the WG on specific split option </a:t>
            </a:r>
          </a:p>
          <a:p>
            <a:pPr lvl="1">
              <a:buFont typeface="Arial"/>
              <a:buChar char="•"/>
            </a:pPr>
            <a:r>
              <a:rPr kumimoji="1" lang="en-US" altLang="zh-CN" sz="1600" dirty="0" smtClean="0"/>
              <a:t>Heated yet divergent discussion/study regarding function split in 3GPP</a:t>
            </a:r>
          </a:p>
          <a:p>
            <a:pPr lvl="1">
              <a:buFont typeface="Arial"/>
              <a:buChar char="•"/>
            </a:pPr>
            <a:r>
              <a:rPr kumimoji="1" lang="en-US" altLang="zh-CN" sz="1600" dirty="0" smtClean="0"/>
              <a:t>Always new split options every meeting recently</a:t>
            </a:r>
            <a:endParaRPr kumimoji="1" lang="en-US" altLang="zh-CN" dirty="0" smtClean="0"/>
          </a:p>
          <a:p>
            <a:pPr lvl="1">
              <a:buFont typeface="Arial"/>
              <a:buChar char="•"/>
            </a:pPr>
            <a:endParaRPr kumimoji="1" lang="en-US" altLang="zh-CN" dirty="0" smtClean="0"/>
          </a:p>
          <a:p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cs typeface="ＭＳ Ｐゴシック" pitchFamily="-84" charset="-128"/>
              </a:rPr>
              <a:t>Ideas and suggestions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dirty="0" smtClean="0">
                <a:solidFill>
                  <a:srgbClr val="003399"/>
                </a:solidFill>
                <a:cs typeface="ＭＳ Ｐゴシック" pitchFamily="-84" charset="-128"/>
              </a:rPr>
              <a:t>Need to differentiate WG from other SDOs</a:t>
            </a:r>
          </a:p>
          <a:p>
            <a:pPr lvl="1" eaLnBrk="1" hangingPunct="1">
              <a:buFont typeface="Arial"/>
              <a:buChar char="•"/>
            </a:pPr>
            <a:r>
              <a:rPr lang="en-US" sz="1600" dirty="0" smtClean="0">
                <a:solidFill>
                  <a:srgbClr val="003399"/>
                </a:solidFill>
                <a:cs typeface="ＭＳ Ｐゴシック" pitchFamily="-84" charset="-128"/>
              </a:rPr>
              <a:t>Our focus is “transport”</a:t>
            </a:r>
          </a:p>
          <a:p>
            <a:pPr eaLnBrk="1" hangingPunct="1">
              <a:buFont typeface="Arial"/>
              <a:buChar char="•"/>
            </a:pPr>
            <a:r>
              <a:rPr lang="en-US" dirty="0" smtClean="0">
                <a:solidFill>
                  <a:srgbClr val="003399"/>
                </a:solidFill>
                <a:cs typeface="ＭＳ Ｐゴシック" pitchFamily="-84" charset="-128"/>
              </a:rPr>
              <a:t>Need to speed up/keep the timeline</a:t>
            </a:r>
          </a:p>
          <a:p>
            <a:pPr eaLnBrk="1" hangingPunct="1">
              <a:buFont typeface="Arial"/>
              <a:buChar char="•"/>
            </a:pPr>
            <a:endParaRPr lang="en-US" dirty="0">
              <a:solidFill>
                <a:srgbClr val="003399"/>
              </a:solidFill>
              <a:cs typeface="ＭＳ Ｐゴシック" pitchFamily="-84" charset="-128"/>
            </a:endParaRPr>
          </a:p>
          <a:p>
            <a:pPr eaLnBrk="1" hangingPunct="1">
              <a:buFont typeface="Arial"/>
              <a:buChar char="•"/>
            </a:pPr>
            <a:r>
              <a:rPr lang="en-US" dirty="0" smtClean="0">
                <a:solidFill>
                  <a:srgbClr val="003399"/>
                </a:solidFill>
                <a:cs typeface="ＭＳ Ｐゴシック" pitchFamily="-84" charset="-128"/>
              </a:rPr>
              <a:t>Suggestion on way forward</a:t>
            </a:r>
          </a:p>
          <a:p>
            <a:pPr lvl="1" eaLnBrk="1" hangingPunct="1">
              <a:buFont typeface="Arial"/>
              <a:buChar char="•"/>
            </a:pPr>
            <a:r>
              <a:rPr lang="en-US" sz="1600" dirty="0" smtClean="0">
                <a:solidFill>
                  <a:srgbClr val="003399"/>
                </a:solidFill>
                <a:cs typeface="ＭＳ Ｐゴシック" pitchFamily="-84" charset="-128"/>
              </a:rPr>
              <a:t>Not target at recommending specific/concrete split options (that is the job of wireless guys)</a:t>
            </a:r>
          </a:p>
          <a:p>
            <a:pPr lvl="1" eaLnBrk="1" hangingPunct="1">
              <a:buFont typeface="Arial"/>
              <a:buChar char="•"/>
            </a:pPr>
            <a:r>
              <a:rPr lang="en-US" sz="1600" dirty="0" smtClean="0">
                <a:solidFill>
                  <a:srgbClr val="003399"/>
                </a:solidFill>
                <a:cs typeface="ＭＳ Ｐゴシック" pitchFamily="-84" charset="-128"/>
              </a:rPr>
              <a:t>Rather, grouping of split options from transport perspective</a:t>
            </a:r>
            <a:endParaRPr lang="en-US" dirty="0" smtClean="0">
              <a:solidFill>
                <a:srgbClr val="003399"/>
              </a:solidFill>
              <a:cs typeface="ＭＳ Ｐゴシック" pitchFamily="-84" charset="-128"/>
            </a:endParaRPr>
          </a:p>
          <a:p>
            <a:pPr lvl="1" eaLnBrk="1" hangingPunct="1">
              <a:buFont typeface="Arial"/>
              <a:buChar char="•"/>
            </a:pPr>
            <a:endParaRPr lang="en-US" dirty="0">
              <a:solidFill>
                <a:srgbClr val="003399"/>
              </a:solidFill>
              <a:cs typeface="ＭＳ Ｐゴシック" pitchFamily="-84" charset="-128"/>
            </a:endParaRPr>
          </a:p>
          <a:p>
            <a:pPr eaLnBrk="1" hangingPunct="1">
              <a:buFont typeface="Arial"/>
              <a:buChar char="•"/>
            </a:pPr>
            <a:r>
              <a:rPr lang="en-US" dirty="0" smtClean="0">
                <a:solidFill>
                  <a:srgbClr val="003399"/>
                </a:solidFill>
                <a:cs typeface="ＭＳ Ｐゴシック" pitchFamily="-84" charset="-128"/>
              </a:rPr>
              <a:t>Clarification:</a:t>
            </a:r>
          </a:p>
          <a:p>
            <a:pPr lvl="1" eaLnBrk="1" hangingPunct="1">
              <a:buFont typeface="Arial"/>
              <a:buChar char="•"/>
            </a:pPr>
            <a:r>
              <a:rPr lang="en-US" sz="1600" dirty="0" smtClean="0">
                <a:solidFill>
                  <a:srgbClr val="003399"/>
                </a:solidFill>
                <a:cs typeface="ＭＳ Ｐゴシック" pitchFamily="-84" charset="-128"/>
              </a:rPr>
              <a:t>Not discard 3GPP model</a:t>
            </a:r>
          </a:p>
          <a:p>
            <a:pPr lvl="1" eaLnBrk="1" hangingPunct="1">
              <a:buFont typeface="Arial"/>
              <a:buChar char="•"/>
            </a:pPr>
            <a:r>
              <a:rPr lang="en-US" sz="1600" dirty="0" smtClean="0">
                <a:solidFill>
                  <a:srgbClr val="003399"/>
                </a:solidFill>
                <a:cs typeface="ＭＳ Ｐゴシック" pitchFamily="-84" charset="-128"/>
              </a:rPr>
              <a:t>Analysis (on function split) still needed, but not that detailed as from wireless perspective</a:t>
            </a:r>
          </a:p>
          <a:p>
            <a:pPr lvl="1" eaLnBrk="1" hangingPunct="1">
              <a:buFont typeface="Arial"/>
              <a:buChar char="•"/>
            </a:pPr>
            <a:r>
              <a:rPr lang="en-US" sz="1600" dirty="0" smtClean="0">
                <a:solidFill>
                  <a:srgbClr val="003399"/>
                </a:solidFill>
                <a:cs typeface="ＭＳ Ｐゴシック" pitchFamily="-84" charset="-128"/>
              </a:rPr>
              <a:t>Whether WG could recommend specific split option is still open</a:t>
            </a:r>
          </a:p>
          <a:p>
            <a:pPr lvl="1" eaLnBrk="1" hangingPunct="1"/>
            <a:endParaRPr lang="en-US" dirty="0">
              <a:solidFill>
                <a:srgbClr val="003399"/>
              </a:solidFill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3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8077200" cy="762000"/>
          </a:xfrm>
        </p:spPr>
        <p:txBody>
          <a:bodyPr/>
          <a:lstStyle/>
          <a:p>
            <a:pPr algn="ctr" eaLnBrk="1" hangingPunct="1"/>
            <a:r>
              <a:rPr lang="en-US" altLang="zh-CN" dirty="0" smtClean="0">
                <a:cs typeface="ＭＳ Ｐゴシック" pitchFamily="-84" charset="-128"/>
              </a:rPr>
              <a:t>Q&amp;A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4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11013</TotalTime>
  <Words>234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Geneva</vt:lpstr>
      <vt:lpstr>ＭＳ Ｐゴシック</vt:lpstr>
      <vt:lpstr>Myriad Pro</vt:lpstr>
      <vt:lpstr>Arial</vt:lpstr>
      <vt:lpstr>Verdana</vt:lpstr>
      <vt:lpstr>IEEE-SA Powerpoint Template</vt:lpstr>
      <vt:lpstr>PowerPoint Presentation</vt:lpstr>
      <vt:lpstr>Observation</vt:lpstr>
      <vt:lpstr>Ideas and suggestions</vt:lpstr>
      <vt:lpstr>Q&amp;A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Bomin Li</cp:lastModifiedBy>
  <cp:revision>208</cp:revision>
  <dcterms:created xsi:type="dcterms:W3CDTF">2014-10-13T13:02:20Z</dcterms:created>
  <dcterms:modified xsi:type="dcterms:W3CDTF">2016-10-19T11:14:39Z</dcterms:modified>
</cp:coreProperties>
</file>