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5" r:id="rId2"/>
    <p:sldId id="323" r:id="rId3"/>
    <p:sldId id="322" r:id="rId4"/>
    <p:sldId id="381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E8E8E8"/>
    <a:srgbClr val="FDC82F"/>
    <a:srgbClr val="009FDA"/>
    <a:srgbClr val="001FA1"/>
    <a:srgbClr val="0066A1"/>
    <a:srgbClr val="E37222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9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Date here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Title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Tse@Microsemi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971800"/>
            <a:ext cx="3886200" cy="2276475"/>
          </a:xfrm>
        </p:spPr>
        <p:txBody>
          <a:bodyPr/>
          <a:lstStyle/>
          <a:p>
            <a:r>
              <a:rPr lang="en-US" dirty="0"/>
              <a:t>TF Chair:    Richard Tse, Microsemi</a:t>
            </a:r>
          </a:p>
          <a:p>
            <a:r>
              <a:rPr lang="en-US" dirty="0"/>
              <a:t>Editor:       </a:t>
            </a:r>
            <a:r>
              <a:rPr lang="en-US" sz="1200" dirty="0"/>
              <a:t> </a:t>
            </a:r>
            <a:r>
              <a:rPr lang="en-US" dirty="0"/>
              <a:t>Richard Maiden, Intel</a:t>
            </a:r>
          </a:p>
          <a:p>
            <a:r>
              <a:rPr lang="en-US" dirty="0"/>
              <a:t>WG Chair:  </a:t>
            </a:r>
            <a:r>
              <a:rPr lang="en-US" sz="1400" dirty="0"/>
              <a:t> </a:t>
            </a:r>
            <a:r>
              <a:rPr lang="en-US" dirty="0"/>
              <a:t>Jinri Huang</a:t>
            </a:r>
          </a:p>
          <a:p>
            <a:endParaRPr lang="en-US" dirty="0"/>
          </a:p>
          <a:p>
            <a:r>
              <a:rPr lang="en-US" dirty="0"/>
              <a:t>June 8, 2018</a:t>
            </a:r>
          </a:p>
          <a:p>
            <a:r>
              <a:rPr lang="en-US" dirty="0"/>
              <a:t>Ashburn, VA, USA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1914 NGFI</a:t>
            </a:r>
          </a:p>
          <a:p>
            <a:r>
              <a:rPr lang="en-US" dirty="0"/>
              <a:t>IEEE 1914.3 </a:t>
            </a:r>
            <a:r>
              <a:rPr lang="en-US" dirty="0" err="1"/>
              <a:t>RoE</a:t>
            </a:r>
            <a:r>
              <a:rPr lang="en-US" dirty="0"/>
              <a:t> TF Closing Report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IEEE Standards Policies and Procedures</a:t>
            </a:r>
          </a:p>
        </p:txBody>
      </p:sp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78497"/>
              </p:ext>
            </p:extLst>
          </p:nvPr>
        </p:nvGraphicFramePr>
        <p:xfrm>
          <a:off x="228600" y="1371600"/>
          <a:ext cx="8686800" cy="3568702"/>
        </p:xfrm>
        <a:graphic>
          <a:graphicData uri="http://schemas.openxmlformats.org/drawingml/2006/table">
            <a:tbl>
              <a:tblPr/>
              <a:tblGrid>
                <a:gridCol w="219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IEEE 1914.3 </a:t>
                      </a:r>
                      <a:r>
                        <a:rPr lang="en-US" sz="1600" dirty="0" err="1"/>
                        <a:t>RoE</a:t>
                      </a:r>
                      <a:r>
                        <a:rPr lang="en-US" sz="1600" dirty="0"/>
                        <a:t> TF Closing Report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2018-06-08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Richard Tse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Microchip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2"/>
                        </a:rPr>
                        <a:t>Richard.Tse@Microsemi.com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6" name="Rectangle 5"/>
          <p:cNvSpPr>
            <a:spLocks noChangeArrowheads="1"/>
          </p:cNvSpPr>
          <p:nvPr/>
        </p:nvSpPr>
        <p:spPr bwMode="auto">
          <a:xfrm>
            <a:off x="2056145" y="352058"/>
            <a:ext cx="4988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GB" sz="1600" b="1" dirty="0"/>
              <a:t>IEEE 1914</a:t>
            </a:r>
          </a:p>
          <a:p>
            <a:pPr algn="ctr" eaLnBrk="0" hangingPunct="0"/>
            <a:r>
              <a:rPr lang="en-GB" sz="1600" b="1" dirty="0"/>
              <a:t>Next Generation Fronthaul Interface</a:t>
            </a:r>
          </a:p>
          <a:p>
            <a:pPr algn="ctr" eaLnBrk="0" hangingPunct="0"/>
            <a:r>
              <a:rPr lang="en-GB" sz="1600" b="1" dirty="0"/>
              <a:t>Jinri Huang, huangjinri@chinamobile.com</a:t>
            </a:r>
            <a:endParaRPr lang="en-US" sz="1600" b="1" dirty="0"/>
          </a:p>
        </p:txBody>
      </p:sp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533400"/>
          </a:xfrm>
        </p:spPr>
        <p:txBody>
          <a:bodyPr/>
          <a:lstStyle/>
          <a:p>
            <a:r>
              <a:rPr lang="en-US" dirty="0"/>
              <a:t>Meeting Summary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715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Recirculation ballot for D3.2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Changes to draft D3.2 were reviewed and approved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Motion #2 was made to move the draft D3.2 to sponsor recirculation ballot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Motion passed:  9 Yes, 0 No, and 0 Abstain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Recirculation ballot for D3.2 was started on June 7, 2018 and will end on June 17,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submission to be done before July 27,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Another set of proposals for P1914.3v2 was presented by </a:t>
            </a:r>
            <a:r>
              <a:rPr lang="en-US" sz="2000" dirty="0" err="1"/>
              <a:t>Lujing</a:t>
            </a:r>
            <a:r>
              <a:rPr lang="en-US" sz="2000" dirty="0"/>
              <a:t> Cai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Plan is to identify top 3 items and then draft a PAR before the next face-to-face in Sept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Will start this plan in earnest once the D3.2 recirculation ballot work winds down (early July?)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8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13843</TotalTime>
  <Words>396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Geneva</vt:lpstr>
      <vt:lpstr>Myriad Pro</vt:lpstr>
      <vt:lpstr>Times New Roman</vt:lpstr>
      <vt:lpstr>Verdana</vt:lpstr>
      <vt:lpstr>IEEE-SA Powerpoint Template</vt:lpstr>
      <vt:lpstr>PowerPoint Presentation</vt:lpstr>
      <vt:lpstr>Compliance with IEEE Standards Policies and Procedures</vt:lpstr>
      <vt:lpstr>PowerPoint Presentation</vt:lpstr>
      <vt:lpstr>Meeting Summary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Richard Tse</cp:lastModifiedBy>
  <cp:revision>359</cp:revision>
  <cp:lastPrinted>2017-06-22T01:32:43Z</cp:lastPrinted>
  <dcterms:created xsi:type="dcterms:W3CDTF">2014-10-13T13:02:20Z</dcterms:created>
  <dcterms:modified xsi:type="dcterms:W3CDTF">2018-06-07T17:56:52Z</dcterms:modified>
</cp:coreProperties>
</file>