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25" r:id="rId2"/>
    <p:sldId id="323" r:id="rId3"/>
    <p:sldId id="322" r:id="rId4"/>
    <p:sldId id="392" r:id="rId5"/>
    <p:sldId id="391" r:id="rId6"/>
    <p:sldId id="397" r:id="rId7"/>
    <p:sldId id="396" r:id="rId8"/>
    <p:sldId id="394" r:id="rId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E28"/>
    <a:srgbClr val="E8E8E8"/>
    <a:srgbClr val="FDC82F"/>
    <a:srgbClr val="009FDA"/>
    <a:srgbClr val="001FA1"/>
    <a:srgbClr val="0066A1"/>
    <a:srgbClr val="E37222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8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1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9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ichard.Tse@Microsemi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sites.ieee.org/sagroups-1914/p1914-3/ieee-p1914-3-draft-specification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2971800"/>
            <a:ext cx="3886200" cy="2276475"/>
          </a:xfrm>
        </p:spPr>
        <p:txBody>
          <a:bodyPr/>
          <a:lstStyle/>
          <a:p>
            <a:r>
              <a:rPr lang="en-US" dirty="0"/>
              <a:t>TF Chair:    Richard Tse, Microchip</a:t>
            </a:r>
          </a:p>
          <a:p>
            <a:r>
              <a:rPr lang="en-US" dirty="0"/>
              <a:t>Editor:       </a:t>
            </a:r>
            <a:r>
              <a:rPr lang="en-US" sz="1200" dirty="0"/>
              <a:t> </a:t>
            </a:r>
            <a:r>
              <a:rPr lang="en-US" dirty="0"/>
              <a:t>Richard Maiden, Intel</a:t>
            </a:r>
          </a:p>
          <a:p>
            <a:r>
              <a:rPr lang="en-US" dirty="0"/>
              <a:t>WG Chair:  </a:t>
            </a:r>
            <a:r>
              <a:rPr lang="en-US" sz="1400" dirty="0"/>
              <a:t> </a:t>
            </a:r>
            <a:r>
              <a:rPr lang="en-US" dirty="0"/>
              <a:t>Jinri Huang</a:t>
            </a:r>
          </a:p>
          <a:p>
            <a:endParaRPr lang="en-US" dirty="0"/>
          </a:p>
          <a:p>
            <a:r>
              <a:rPr lang="en-US"/>
              <a:t>June </a:t>
            </a:r>
            <a:r>
              <a:rPr lang="en-US" dirty="0"/>
              <a:t>6, 2018</a:t>
            </a:r>
          </a:p>
          <a:p>
            <a:r>
              <a:rPr lang="en-US" dirty="0"/>
              <a:t>Ashburn, VA, USA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IEEE 1914 NGFI</a:t>
            </a:r>
          </a:p>
          <a:p>
            <a:r>
              <a:rPr lang="en-US" dirty="0"/>
              <a:t>IEEE 1914.3 </a:t>
            </a:r>
            <a:r>
              <a:rPr lang="en-US" dirty="0" err="1"/>
              <a:t>RoE</a:t>
            </a:r>
            <a:r>
              <a:rPr lang="en-US" dirty="0"/>
              <a:t> TF Opening Report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IEEE Standards Policies and Procedures</a:t>
            </a:r>
          </a:p>
        </p:txBody>
      </p:sp>
      <p:sp>
        <p:nvSpPr>
          <p:cNvPr id="17411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5720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2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812085"/>
              </p:ext>
            </p:extLst>
          </p:nvPr>
        </p:nvGraphicFramePr>
        <p:xfrm>
          <a:off x="228600" y="1371600"/>
          <a:ext cx="8686800" cy="3568702"/>
        </p:xfrm>
        <a:graphic>
          <a:graphicData uri="http://schemas.openxmlformats.org/drawingml/2006/table">
            <a:tbl>
              <a:tblPr/>
              <a:tblGrid>
                <a:gridCol w="2192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6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IEEE 1914.3 </a:t>
                      </a:r>
                      <a:r>
                        <a:rPr lang="en-US" sz="1600" dirty="0" err="1"/>
                        <a:t>RoE</a:t>
                      </a:r>
                      <a:r>
                        <a:rPr lang="en-US" sz="1600" dirty="0"/>
                        <a:t> TF Opening Report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2018-06-06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Richard Tse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Microchip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  <a:hlinkClick r:id="rId2"/>
                        </a:rPr>
                        <a:t>Richard.Tse@Microsemi.com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466" name="Rectangle 5"/>
          <p:cNvSpPr>
            <a:spLocks noChangeArrowheads="1"/>
          </p:cNvSpPr>
          <p:nvPr/>
        </p:nvSpPr>
        <p:spPr bwMode="auto">
          <a:xfrm>
            <a:off x="2056145" y="352058"/>
            <a:ext cx="49888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GB" sz="1600" b="1" dirty="0"/>
              <a:t>IEEE 1914</a:t>
            </a:r>
          </a:p>
          <a:p>
            <a:pPr algn="ctr" eaLnBrk="0" hangingPunct="0"/>
            <a:r>
              <a:rPr lang="en-GB" sz="1600" b="1" dirty="0"/>
              <a:t>Next Generation Fronthaul Interface</a:t>
            </a:r>
          </a:p>
          <a:p>
            <a:pPr algn="ctr" eaLnBrk="0" hangingPunct="0"/>
            <a:r>
              <a:rPr lang="en-GB" sz="1600" b="1" dirty="0"/>
              <a:t>Jinri Huang, huangjinri@chinamobile.com</a:t>
            </a:r>
            <a:endParaRPr lang="en-US" sz="1600" b="1" dirty="0"/>
          </a:p>
        </p:txBody>
      </p:sp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533400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5715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What’s happened since last face-to-face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Important dates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What about 1914.3v2?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132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533400"/>
          </a:xfrm>
        </p:spPr>
        <p:txBody>
          <a:bodyPr/>
          <a:lstStyle/>
          <a:p>
            <a:r>
              <a:rPr lang="en-US" dirty="0"/>
              <a:t>What’s happened since Mar 2018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5715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D3.1 was withdrawn from </a:t>
            </a:r>
            <a:r>
              <a:rPr lang="en-US" sz="2400" dirty="0" err="1"/>
              <a:t>RevCom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Fix error in Figure 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Recirculation ballot needs to be run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We will add an OUI/CID </a:t>
            </a:r>
            <a:r>
              <a:rPr lang="en-US" sz="2400" dirty="0" err="1"/>
              <a:t>subType</a:t>
            </a:r>
            <a:r>
              <a:rPr lang="en-US" sz="2400" dirty="0"/>
              <a:t> mechanism to the draft (a big bonus!!!)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Clarify and enhance TLV OAM control messaging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Publishing date has moved from June to, hopefully, September (thanks to Nicholas who fast-tracked the publication)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01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533400"/>
          </a:xfrm>
        </p:spPr>
        <p:txBody>
          <a:bodyPr/>
          <a:lstStyle/>
          <a:p>
            <a:r>
              <a:rPr lang="en-US" dirty="0"/>
              <a:t>Potential Recirculation Schedule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50292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000" dirty="0"/>
              <a:t>Draft D3.2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1800" dirty="0"/>
              <a:t>Start:  June 6 or 7, 2018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1800" dirty="0"/>
              <a:t>End:  June 17, 2018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1800" dirty="0"/>
              <a:t>Discuss:  teleconference on </a:t>
            </a:r>
            <a:r>
              <a:rPr lang="en-US" sz="1800" b="1" dirty="0">
                <a:solidFill>
                  <a:srgbClr val="FF0000"/>
                </a:solidFill>
              </a:rPr>
              <a:t>Monday, June 18</a:t>
            </a:r>
            <a:r>
              <a:rPr lang="en-US" sz="1800" dirty="0"/>
              <a:t>, 2018</a:t>
            </a:r>
          </a:p>
          <a:p>
            <a:pPr marL="457200" lvl="1" indent="0">
              <a:buNone/>
            </a:pPr>
            <a:r>
              <a:rPr lang="en-US" sz="2000" dirty="0"/>
              <a:t>Draft D3.3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1800" dirty="0"/>
              <a:t>Start:  June 21, 2018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1800" dirty="0"/>
              <a:t>End:  July 1, 2018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1800" dirty="0"/>
              <a:t>Discuss:  teleconference on July 3, 2018</a:t>
            </a:r>
          </a:p>
          <a:p>
            <a:pPr marL="457200" lvl="1" indent="0">
              <a:buNone/>
            </a:pPr>
            <a:r>
              <a:rPr lang="en-US" sz="2000" dirty="0"/>
              <a:t>Draft D3.4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1800" dirty="0"/>
              <a:t>Start:  July 5, 2018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1800" dirty="0"/>
              <a:t>End:  July 15, 2018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1800" dirty="0"/>
              <a:t>Discuss:  teleconference on </a:t>
            </a:r>
            <a:r>
              <a:rPr lang="en-US" sz="1800" b="1" dirty="0">
                <a:solidFill>
                  <a:srgbClr val="FF0000"/>
                </a:solidFill>
              </a:rPr>
              <a:t>Monday,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FF0000"/>
                </a:solidFill>
              </a:rPr>
              <a:t>July 16</a:t>
            </a:r>
            <a:r>
              <a:rPr lang="en-US" sz="1800" dirty="0"/>
              <a:t>, 2018</a:t>
            </a:r>
          </a:p>
          <a:p>
            <a:pPr marL="457200" lvl="1" indent="0">
              <a:buNone/>
            </a:pPr>
            <a:r>
              <a:rPr lang="en-US" sz="2000" dirty="0"/>
              <a:t>Draft D3.5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1800" dirty="0"/>
              <a:t>Start:  July 16, 2018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1800" dirty="0"/>
              <a:t>End:  July 26, 2018 – submit to </a:t>
            </a:r>
            <a:r>
              <a:rPr lang="en-US" sz="1800" dirty="0" err="1"/>
              <a:t>RevCom</a:t>
            </a:r>
            <a:endParaRPr lang="en-US" sz="1800" dirty="0"/>
          </a:p>
          <a:p>
            <a:pPr marL="1314450" lvl="2" indent="-457200">
              <a:buFont typeface="Arial" panose="020B0604020202020204" pitchFamily="34" charset="0"/>
              <a:buChar char="•"/>
            </a:pPr>
            <a:endParaRPr lang="en-US" sz="22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00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533400"/>
          </a:xfrm>
        </p:spPr>
        <p:txBody>
          <a:bodyPr/>
          <a:lstStyle/>
          <a:p>
            <a:r>
              <a:rPr lang="en-US" dirty="0"/>
              <a:t>What about P1914.3v2?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5715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With addition of OUI/CID mechanism, we believe </a:t>
            </a:r>
            <a:r>
              <a:rPr lang="en-US" sz="2400" dirty="0" err="1"/>
              <a:t>xRAN’s</a:t>
            </a:r>
            <a:r>
              <a:rPr lang="en-US" sz="2400" dirty="0"/>
              <a:t> immediate needs for using </a:t>
            </a:r>
            <a:r>
              <a:rPr lang="en-US" sz="2400" dirty="0" err="1"/>
              <a:t>RoE</a:t>
            </a:r>
            <a:r>
              <a:rPr lang="en-US" sz="2400" dirty="0"/>
              <a:t> common header are satisfied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What is required of P1914.3v2 and when is it needed?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Contributions are welcome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marL="457200" lvl="1" indent="-274320">
              <a:buNone/>
            </a:pP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4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533400"/>
          </a:xfrm>
        </p:spPr>
        <p:txBody>
          <a:bodyPr/>
          <a:lstStyle/>
          <a:p>
            <a:r>
              <a:rPr lang="en-US" dirty="0"/>
              <a:t>Location of Draft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5715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Will be placed at </a:t>
            </a:r>
            <a:r>
              <a:rPr lang="en-US" sz="2400" dirty="0">
                <a:hlinkClick r:id="rId2"/>
              </a:rPr>
              <a:t>http://sites.ieee.org/sagroups-1914/p1914-3/ieee-p1914-3-draft-specifications/</a:t>
            </a:r>
            <a:r>
              <a:rPr lang="en-US" sz="24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Password required:  *********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304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13347</TotalTime>
  <Words>513</Words>
  <Application>Microsoft Office PowerPoint</Application>
  <PresentationFormat>On-screen Show (4:3)</PresentationFormat>
  <Paragraphs>85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Geneva</vt:lpstr>
      <vt:lpstr>Myriad Pro</vt:lpstr>
      <vt:lpstr>Times New Roman</vt:lpstr>
      <vt:lpstr>Verdana</vt:lpstr>
      <vt:lpstr>IEEE-SA Powerpoint Template</vt:lpstr>
      <vt:lpstr>PowerPoint Presentation</vt:lpstr>
      <vt:lpstr>Compliance with IEEE Standards Policies and Procedures</vt:lpstr>
      <vt:lpstr>PowerPoint Presentation</vt:lpstr>
      <vt:lpstr>Agenda</vt:lpstr>
      <vt:lpstr>What’s happened since Mar 2018</vt:lpstr>
      <vt:lpstr>Potential Recirculation Schedule</vt:lpstr>
      <vt:lpstr>What about P1914.3v2?</vt:lpstr>
      <vt:lpstr>Location of Draft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Richard Tse</cp:lastModifiedBy>
  <cp:revision>355</cp:revision>
  <cp:lastPrinted>2017-06-22T01:32:43Z</cp:lastPrinted>
  <dcterms:created xsi:type="dcterms:W3CDTF">2014-10-13T13:02:20Z</dcterms:created>
  <dcterms:modified xsi:type="dcterms:W3CDTF">2018-06-06T09:50:58Z</dcterms:modified>
</cp:coreProperties>
</file>