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5" r:id="rId2"/>
    <p:sldId id="323" r:id="rId3"/>
    <p:sldId id="322" r:id="rId4"/>
    <p:sldId id="32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[Author Name and affiliation]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[Document title]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ＭＳ Ｐゴシック" pitchFamily="-84" charset="-128"/>
              </a:rPr>
              <a:t>Compliance with IEEE Standards Policies and Procedures</a:t>
            </a:r>
            <a:endParaRPr lang="en-US" dirty="0" smtClean="0">
              <a:cs typeface="ＭＳ Ｐゴシック" pitchFamily="-84" charset="-128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572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 smtClean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 smtClean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 smtClean="0">
                <a:cs typeface="ＭＳ Ｐゴシック" pitchFamily="-84" charset="-128"/>
              </a:rPr>
              <a:t>The </a:t>
            </a:r>
            <a:r>
              <a:rPr lang="en-US" altLang="ja-JP" sz="1200" dirty="0" smtClean="0">
                <a:cs typeface="ＭＳ Ｐゴシック" pitchFamily="-84" charset="-128"/>
              </a:rPr>
              <a:t>contributor acknowledges and accepts that this contribution is subject to </a:t>
            </a:r>
            <a:endParaRPr lang="en-US" altLang="ja-JP" sz="1200" dirty="0" smtClean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r>
              <a:rPr lang="en-US" altLang="ja-JP" sz="1200" dirty="0" smtClean="0">
                <a:cs typeface="ＭＳ Ｐゴシック" pitchFamily="-84" charset="-128"/>
              </a:rPr>
              <a:t>The </a:t>
            </a:r>
            <a:r>
              <a:rPr lang="en-US" altLang="ja-JP" sz="1200" dirty="0" smtClean="0">
                <a:cs typeface="ＭＳ Ｐゴシック" pitchFamily="-84" charset="-128"/>
              </a:rPr>
              <a:t>IEEE </a:t>
            </a:r>
            <a:r>
              <a:rPr lang="en-US" altLang="ja-JP" sz="1200" dirty="0" smtClean="0">
                <a:cs typeface="ＭＳ Ｐゴシック" pitchFamily="-84" charset="-128"/>
              </a:rPr>
              <a:t>Standards copyright policy </a:t>
            </a:r>
            <a:r>
              <a:rPr lang="en-US" altLang="ja-JP" sz="1200" dirty="0" smtClean="0">
                <a:cs typeface="ＭＳ Ｐゴシック" pitchFamily="-84" charset="-128"/>
              </a:rPr>
              <a:t>as stated in the </a:t>
            </a:r>
            <a:r>
              <a:rPr lang="en-US" altLang="ja-JP" sz="1200" i="1" dirty="0" smtClean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 smtClean="0">
                <a:cs typeface="ＭＳ Ｐゴシック" pitchFamily="-84" charset="-128"/>
              </a:rPr>
              <a:t>, section 7, </a:t>
            </a:r>
            <a:r>
              <a:rPr lang="en-US" altLang="ja-JP" sz="1200" dirty="0" smtClean="0">
                <a:cs typeface="ＭＳ Ｐゴシック" pitchFamily="-84" charset="-128"/>
                <a:hlinkClick r:id="rId2"/>
              </a:rPr>
              <a:t>http</a:t>
            </a:r>
            <a:r>
              <a:rPr lang="en-US" altLang="ja-JP" sz="1200" dirty="0" smtClean="0">
                <a:cs typeface="ＭＳ Ｐゴシック" pitchFamily="-84" charset="-128"/>
                <a:hlinkClick r:id="rId2"/>
              </a:rPr>
              <a:t>://</a:t>
            </a:r>
            <a:r>
              <a:rPr lang="en-US" altLang="ja-JP" sz="1200" dirty="0" smtClean="0">
                <a:cs typeface="ＭＳ Ｐゴシック" pitchFamily="-84" charset="-128"/>
                <a:hlinkClick r:id="rId2"/>
              </a:rPr>
              <a:t>standards.ieee.org/develop/policies/bylaws/sect6-7.html#7</a:t>
            </a:r>
            <a:r>
              <a:rPr lang="en-US" altLang="ja-JP" sz="1200" dirty="0" smtClean="0">
                <a:cs typeface="ＭＳ Ｐゴシック" pitchFamily="-84" charset="-128"/>
              </a:rPr>
              <a:t>, and the </a:t>
            </a:r>
            <a:r>
              <a:rPr lang="en-US" altLang="ja-JP" sz="1200" i="1" dirty="0" smtClean="0">
                <a:cs typeface="ＭＳ Ｐゴシック" pitchFamily="-84" charset="-128"/>
              </a:rPr>
              <a:t>IEEE-SA Standards </a:t>
            </a:r>
            <a:r>
              <a:rPr lang="en-US" altLang="ja-JP" sz="1200" i="1" dirty="0">
                <a:cs typeface="ＭＳ Ｐゴシック" pitchFamily="-84" charset="-128"/>
              </a:rPr>
              <a:t>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  <a:endParaRPr lang="en-US" altLang="ja-JP" sz="1200" dirty="0" smtClean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r>
              <a:rPr lang="en-US" altLang="ja-JP" sz="1200" dirty="0" smtClean="0">
                <a:cs typeface="ＭＳ Ｐゴシック" pitchFamily="-84" charset="-128"/>
              </a:rPr>
              <a:t>The IEEE Standards patent policy as </a:t>
            </a:r>
            <a:r>
              <a:rPr lang="en-US" altLang="ja-JP" sz="1200" dirty="0" smtClean="0">
                <a:cs typeface="ＭＳ Ｐゴシック" pitchFamily="-84" charset="-128"/>
              </a:rPr>
              <a:t>stated in the </a:t>
            </a:r>
            <a:r>
              <a:rPr lang="en-US" altLang="ja-JP" sz="1200" i="1" dirty="0" smtClean="0">
                <a:cs typeface="ＭＳ Ｐゴシック" pitchFamily="-84" charset="-128"/>
              </a:rPr>
              <a:t>IEEE-SA Standards Board </a:t>
            </a:r>
            <a:r>
              <a:rPr lang="en-US" altLang="ja-JP" sz="1200" i="1" dirty="0" smtClean="0">
                <a:cs typeface="ＭＳ Ｐゴシック" pitchFamily="-84" charset="-128"/>
              </a:rPr>
              <a:t>Bylaws</a:t>
            </a:r>
            <a:r>
              <a:rPr lang="en-US" altLang="ja-JP" sz="1200" dirty="0" smtClean="0">
                <a:cs typeface="ＭＳ Ｐゴシック" pitchFamily="-84" charset="-128"/>
              </a:rPr>
              <a:t>, section 6, </a:t>
            </a:r>
            <a:r>
              <a:rPr lang="en-US" altLang="ja-JP" sz="1200" dirty="0" smtClean="0">
                <a:cs typeface="ＭＳ Ｐゴシック" pitchFamily="-84" charset="-128"/>
                <a:hlinkClick r:id="rId3"/>
              </a:rPr>
              <a:t>http</a:t>
            </a:r>
            <a:r>
              <a:rPr lang="en-US" altLang="ja-JP" sz="1200" dirty="0" smtClean="0">
                <a:cs typeface="ＭＳ Ｐゴシック" pitchFamily="-84" charset="-128"/>
                <a:hlinkClick r:id="rId3"/>
              </a:rPr>
              <a:t>://</a:t>
            </a:r>
            <a:r>
              <a:rPr lang="en-US" altLang="ja-JP" sz="1200" dirty="0" smtClean="0">
                <a:cs typeface="ＭＳ Ｐゴシック" pitchFamily="-84" charset="-128"/>
                <a:hlinkClick r:id="rId3"/>
              </a:rPr>
              <a:t>standards.ieee.org/guides/bylaws/sect6-7.html#6</a:t>
            </a:r>
            <a:r>
              <a:rPr lang="en-US" altLang="ja-JP" sz="1200" dirty="0" smtClean="0">
                <a:cs typeface="ＭＳ Ｐゴシック" pitchFamily="-84" charset="-128"/>
              </a:rPr>
              <a:t>, </a:t>
            </a:r>
            <a:r>
              <a:rPr lang="en-US" altLang="ja-JP" sz="1200" dirty="0">
                <a:cs typeface="ＭＳ Ｐゴシック" pitchFamily="-84" charset="-128"/>
              </a:rPr>
              <a:t>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</a:t>
            </a:r>
            <a:r>
              <a:rPr lang="en-US" altLang="ja-JP" sz="1200" dirty="0" smtClean="0">
                <a:cs typeface="ＭＳ Ｐゴシック" pitchFamily="-84" charset="-128"/>
              </a:rPr>
              <a:t>6.3, </a:t>
            </a:r>
            <a:r>
              <a:rPr lang="en-US" altLang="ja-JP" sz="1200" dirty="0">
                <a:cs typeface="ＭＳ Ｐゴシック" pitchFamily="-84" charset="-128"/>
              </a:rPr>
              <a:t>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 smtClean="0">
              <a:cs typeface="ＭＳ Ｐゴシック" pitchFamily="-84" charset="-128"/>
            </a:endParaRP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2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982727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92414"/>
                <a:gridCol w="2413354"/>
                <a:gridCol w="2081943"/>
                <a:gridCol w="1999089"/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[document title]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YYYY-MM-DD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6" name="Rectangle 5"/>
          <p:cNvSpPr>
            <a:spLocks noChangeArrowheads="1"/>
          </p:cNvSpPr>
          <p:nvPr/>
        </p:nvSpPr>
        <p:spPr bwMode="auto">
          <a:xfrm>
            <a:off x="2842863" y="352058"/>
            <a:ext cx="34154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GB" sz="1600" b="1" dirty="0"/>
              <a:t>IEEE</a:t>
            </a:r>
            <a:r>
              <a:rPr lang="en-GB" sz="1600" b="1" dirty="0" smtClean="0"/>
              <a:t> [WG Project #]</a:t>
            </a:r>
            <a:br>
              <a:rPr lang="en-GB" sz="1600" b="1" dirty="0" smtClean="0"/>
            </a:br>
            <a:r>
              <a:rPr lang="en-GB" sz="1600" b="1" dirty="0" smtClean="0"/>
              <a:t>[</a:t>
            </a:r>
            <a:r>
              <a:rPr lang="en-US" sz="1600" b="1" dirty="0" smtClean="0"/>
              <a:t>WG Name]</a:t>
            </a:r>
          </a:p>
          <a:p>
            <a:pPr algn="ctr" eaLnBrk="0" hangingPunct="0"/>
            <a:r>
              <a:rPr lang="en-US" sz="1600" b="1" dirty="0" smtClean="0"/>
              <a:t>[WG Chair Name and Email]</a:t>
            </a:r>
            <a:endParaRPr lang="en-US" sz="1600" b="1" dirty="0"/>
          </a:p>
        </p:txBody>
      </p:sp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cs typeface="ＭＳ Ｐゴシック" pitchFamily="-84" charset="-12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solidFill>
                <a:srgbClr val="003399"/>
              </a:solidFill>
              <a:cs typeface="ＭＳ Ｐゴシック" pitchFamily="-84" charset="-128"/>
            </a:endParaRPr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4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1937</TotalTime>
  <Words>174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IEEE-SA Powerpoint Template</vt:lpstr>
      <vt:lpstr>PowerPoint Presentation</vt:lpstr>
      <vt:lpstr>Compliance with IEEE Standards Policies and Procedures</vt:lpstr>
      <vt:lpstr>PowerPoint Presentation</vt:lpstr>
      <vt:lpstr>PowerPoint Presentation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Ho Sang, Yvette Yvette.</cp:lastModifiedBy>
  <cp:revision>79</cp:revision>
  <dcterms:created xsi:type="dcterms:W3CDTF">2014-10-13T13:02:20Z</dcterms:created>
  <dcterms:modified xsi:type="dcterms:W3CDTF">2016-03-07T17:05:40Z</dcterms:modified>
</cp:coreProperties>
</file>