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321" r:id="rId3"/>
    <p:sldId id="332" r:id="rId4"/>
    <p:sldId id="333" r:id="rId5"/>
    <p:sldId id="334" r:id="rId6"/>
    <p:sldId id="335" r:id="rId7"/>
    <p:sldId id="336" r:id="rId8"/>
    <p:sldId id="337" r:id="rId9"/>
    <p:sldId id="33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ubletree3.hilton.com/en/hotels/china/doubletree-by-hilton-hotel-beijing-BJSDTDI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ubletree3.hilton.com/en/hotels/china/doubletree-by-hilton-hotel-beijing-BJSDTDI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uangjinri@chinamobile.com" TargetMode="External"/><Relationship Id="rId3" Type="http://schemas.openxmlformats.org/officeDocument/2006/relationships/hyperlink" Target="mailto:Annie.zhang3@hilton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Jinri</a:t>
            </a:r>
            <a:r>
              <a:rPr lang="zh-CN" altLang="en-US" dirty="0" smtClean="0"/>
              <a:t> </a:t>
            </a:r>
            <a:r>
              <a:rPr lang="en-US" altLang="zh-CN" dirty="0" smtClean="0"/>
              <a:t>Huang,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IEEE</a:t>
            </a:r>
            <a:r>
              <a:rPr lang="zh-CN" altLang="en-US" dirty="0" smtClean="0"/>
              <a:t> </a:t>
            </a:r>
            <a:r>
              <a:rPr lang="en-US" altLang="zh-CN" dirty="0" smtClean="0"/>
              <a:t>1914</a:t>
            </a:r>
            <a:r>
              <a:rPr lang="zh-CN" altLang="en-US" dirty="0" smtClean="0"/>
              <a:t> </a:t>
            </a:r>
            <a:r>
              <a:rPr lang="en-US" altLang="zh-CN" dirty="0" smtClean="0"/>
              <a:t>WG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zh-CN" dirty="0" smtClean="0"/>
              <a:t>2</a:t>
            </a:r>
            <a:r>
              <a:rPr lang="en-US" altLang="zh-CN" dirty="0" smtClean="0"/>
              <a:t>017</a:t>
            </a:r>
            <a:r>
              <a:rPr lang="zh-CN" altLang="en-US" dirty="0" smtClean="0"/>
              <a:t> </a:t>
            </a:r>
            <a:r>
              <a:rPr lang="en-US" altLang="zh-CN" dirty="0" smtClean="0"/>
              <a:t>January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Meeting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Basic information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648200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cs typeface="ＭＳ Ｐゴシック" pitchFamily="-84" charset="-128"/>
              </a:rPr>
              <a:t>Date</a:t>
            </a:r>
            <a:r>
              <a:rPr lang="en-US" altLang="zh-CN" dirty="0" smtClean="0">
                <a:solidFill>
                  <a:srgbClr val="003399"/>
                </a:solidFill>
                <a:cs typeface="ＭＳ Ｐゴシック" pitchFamily="-84" charset="-128"/>
              </a:rPr>
              <a:t>:</a:t>
            </a:r>
            <a:r>
              <a:rPr lang="zh-CN" altLang="en-US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endParaRPr lang="en-US" altLang="zh-CN" dirty="0" smtClean="0">
              <a:solidFill>
                <a:srgbClr val="003399"/>
              </a:solidFill>
              <a:cs typeface="ＭＳ Ｐゴシック" pitchFamily="-84" charset="-128"/>
            </a:endParaRPr>
          </a:p>
          <a:p>
            <a:pPr lvl="1" eaLnBrk="1" hangingPunct="1"/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1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7</a:t>
            </a:r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-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19</a:t>
            </a:r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, </a:t>
            </a:r>
            <a:r>
              <a:rPr lang="en-US" sz="1600" dirty="0">
                <a:solidFill>
                  <a:srgbClr val="003399"/>
                </a:solidFill>
                <a:cs typeface="ＭＳ Ｐゴシック" pitchFamily="-84" charset="-128"/>
              </a:rPr>
              <a:t>Jan, 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2017,</a:t>
            </a:r>
            <a:r>
              <a:rPr lang="zh-CN" alt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Tuesday</a:t>
            </a:r>
            <a:r>
              <a:rPr lang="zh-CN" alt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to Thursday</a:t>
            </a:r>
          </a:p>
          <a:p>
            <a:pPr lvl="1" eaLnBrk="1" hangingPunct="1"/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9AM – 5PM</a:t>
            </a:r>
            <a:endParaRPr lang="en-US" dirty="0">
              <a:solidFill>
                <a:srgbClr val="003399"/>
              </a:solidFill>
              <a:cs typeface="ＭＳ Ｐゴシック" pitchFamily="-84" charset="-128"/>
            </a:endParaRPr>
          </a:p>
          <a:p>
            <a:pPr eaLnBrk="1" hangingPunct="1">
              <a:buFont typeface="Arial"/>
              <a:buChar char="•"/>
            </a:pPr>
            <a:r>
              <a:rPr lang="en-US" dirty="0">
                <a:solidFill>
                  <a:srgbClr val="003399"/>
                </a:solidFill>
                <a:cs typeface="ＭＳ Ｐゴシック" pitchFamily="-84" charset="-128"/>
              </a:rPr>
              <a:t>Venue:</a:t>
            </a:r>
          </a:p>
          <a:p>
            <a:pPr lvl="1" eaLnBrk="1" hangingPunct="1"/>
            <a:r>
              <a:rPr lang="en-US" altLang="zh-CN" sz="1400" dirty="0" smtClean="0">
                <a:solidFill>
                  <a:srgbClr val="003399"/>
                </a:solidFill>
                <a:cs typeface="ＭＳ Ｐゴシック" pitchFamily="-84" charset="-128"/>
              </a:rPr>
              <a:t>Hotel:</a:t>
            </a:r>
            <a:r>
              <a:rPr lang="zh-CN" alt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Double </a:t>
            </a:r>
            <a:r>
              <a:rPr lang="en-US" sz="1400" dirty="0">
                <a:solidFill>
                  <a:srgbClr val="003399"/>
                </a:solidFill>
                <a:cs typeface="ＭＳ Ｐゴシック" pitchFamily="-84" charset="-128"/>
              </a:rPr>
              <a:t>Tree Hilton Hotel Beijing, 北京希尔顿逸林</a:t>
            </a:r>
            <a:r>
              <a:rPr 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酒店</a:t>
            </a:r>
            <a:endParaRPr lang="en-US" sz="1400" dirty="0">
              <a:solidFill>
                <a:srgbClr val="003399"/>
              </a:solidFill>
              <a:cs typeface="ＭＳ Ｐゴシック" pitchFamily="-84" charset="-128"/>
            </a:endParaRPr>
          </a:p>
          <a:p>
            <a:pPr lvl="1" eaLnBrk="1" hangingPunct="1"/>
            <a:r>
              <a:rPr lang="en-US" altLang="zh-CN" sz="1400" dirty="0" smtClean="0">
                <a:solidFill>
                  <a:srgbClr val="003399"/>
                </a:solidFill>
                <a:cs typeface="ＭＳ Ｐゴシック" pitchFamily="-84" charset="-128"/>
              </a:rPr>
              <a:t>Address:</a:t>
            </a:r>
            <a:r>
              <a:rPr lang="zh-CN" alt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168 </a:t>
            </a:r>
            <a:r>
              <a:rPr lang="en-US" sz="1400" dirty="0" err="1">
                <a:solidFill>
                  <a:srgbClr val="003399"/>
                </a:solidFill>
                <a:cs typeface="ＭＳ Ｐゴシック" pitchFamily="-84" charset="-128"/>
              </a:rPr>
              <a:t>Guang'anmen</a:t>
            </a:r>
            <a:r>
              <a:rPr lang="en-US" sz="1400" dirty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sz="1400" dirty="0" err="1">
                <a:solidFill>
                  <a:srgbClr val="003399"/>
                </a:solidFill>
                <a:cs typeface="ＭＳ Ｐゴシック" pitchFamily="-84" charset="-128"/>
              </a:rPr>
              <a:t>Wai</a:t>
            </a:r>
            <a:r>
              <a:rPr lang="en-US" sz="1400" dirty="0">
                <a:solidFill>
                  <a:srgbClr val="003399"/>
                </a:solidFill>
                <a:cs typeface="ＭＳ Ｐゴシック" pitchFamily="-84" charset="-128"/>
              </a:rPr>
              <a:t> Main Street </a:t>
            </a:r>
            <a:r>
              <a:rPr lang="en-US" sz="1400" dirty="0" err="1">
                <a:solidFill>
                  <a:srgbClr val="003399"/>
                </a:solidFill>
                <a:cs typeface="ＭＳ Ｐゴシック" pitchFamily="-84" charset="-128"/>
              </a:rPr>
              <a:t>Xicheng</a:t>
            </a:r>
            <a:r>
              <a:rPr lang="en-US" sz="1400" dirty="0">
                <a:solidFill>
                  <a:srgbClr val="003399"/>
                </a:solidFill>
                <a:cs typeface="ＭＳ Ｐゴシック" pitchFamily="-84" charset="-128"/>
              </a:rPr>
              <a:t> District, Beijing, 100055, </a:t>
            </a:r>
            <a:r>
              <a:rPr lang="en-US" sz="1400" dirty="0" smtClean="0">
                <a:solidFill>
                  <a:srgbClr val="003399"/>
                </a:solidFill>
                <a:cs typeface="ＭＳ Ｐゴシック" pitchFamily="-84" charset="-128"/>
              </a:rPr>
              <a:t>China</a:t>
            </a:r>
          </a:p>
          <a:p>
            <a:pPr lvl="1" eaLnBrk="1" hangingPunct="1"/>
            <a:r>
              <a:rPr lang="nl-NL" altLang="zh-CN" sz="1400" u="sng" dirty="0" smtClean="0">
                <a:hlinkClick r:id="rId2"/>
              </a:rPr>
              <a:t>http</a:t>
            </a:r>
            <a:r>
              <a:rPr lang="nl-NL" altLang="zh-CN" sz="1400" u="sng" dirty="0">
                <a:hlinkClick r:id="rId2"/>
              </a:rPr>
              <a:t>://doubletree3.hilton.com/en/hotels/china/doubletree-by-hilton-hotel-beijing-BJSDTDI/index.html </a:t>
            </a:r>
            <a:endParaRPr lang="en-US" dirty="0">
              <a:solidFill>
                <a:srgbClr val="003399"/>
              </a:solidFill>
              <a:cs typeface="ＭＳ Ｐゴシック" pitchFamily="-84" charset="-128"/>
            </a:endParaRPr>
          </a:p>
          <a:p>
            <a:pPr eaLnBrk="1" hangingPunct="1">
              <a:buFont typeface="Arial"/>
              <a:buChar char="•"/>
            </a:pPr>
            <a:r>
              <a:rPr lang="en-US" altLang="zh-CN" dirty="0" smtClean="0">
                <a:solidFill>
                  <a:srgbClr val="003399"/>
                </a:solidFill>
                <a:cs typeface="ＭＳ Ｐゴシック" pitchFamily="-84" charset="-128"/>
              </a:rPr>
              <a:t>Major</a:t>
            </a:r>
            <a:r>
              <a:rPr lang="zh-CN" altLang="en-US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altLang="zh-CN" dirty="0" smtClean="0">
                <a:solidFill>
                  <a:srgbClr val="003399"/>
                </a:solidFill>
                <a:cs typeface="ＭＳ Ｐゴシック" pitchFamily="-84" charset="-128"/>
              </a:rPr>
              <a:t>airport</a:t>
            </a:r>
            <a:r>
              <a:rPr lang="zh-CN" altLang="en-US" dirty="0" smtClean="0">
                <a:solidFill>
                  <a:srgbClr val="003399"/>
                </a:solidFill>
                <a:cs typeface="ＭＳ Ｐゴシック" pitchFamily="-84" charset="-128"/>
              </a:rPr>
              <a:t>： </a:t>
            </a:r>
            <a:endParaRPr lang="en-US" altLang="zh-CN" dirty="0" smtClean="0">
              <a:solidFill>
                <a:srgbClr val="003399"/>
              </a:solidFill>
              <a:cs typeface="ＭＳ Ｐゴシック" pitchFamily="-84" charset="-128"/>
            </a:endParaRPr>
          </a:p>
          <a:p>
            <a:pPr lvl="1" eaLnBrk="1" hangingPunct="1"/>
            <a:r>
              <a:rPr 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Beijing Capital International Airport</a:t>
            </a:r>
            <a:endParaRPr lang="en-US" sz="1600" dirty="0">
              <a:solidFill>
                <a:srgbClr val="003399"/>
              </a:solidFill>
              <a:cs typeface="ＭＳ Ｐゴシック" pitchFamily="-84" charset="-128"/>
            </a:endParaRPr>
          </a:p>
          <a:p>
            <a:pPr eaLnBrk="1" hangingPunct="1">
              <a:buFont typeface="Arial"/>
              <a:buChar char="•"/>
            </a:pPr>
            <a:r>
              <a:rPr lang="en-US" altLang="zh-CN" dirty="0" smtClean="0">
                <a:solidFill>
                  <a:srgbClr val="003399"/>
                </a:solidFill>
                <a:cs typeface="ＭＳ Ｐゴシック" pitchFamily="-84" charset="-128"/>
              </a:rPr>
              <a:t>Registration</a:t>
            </a:r>
            <a:r>
              <a:rPr lang="zh-CN" altLang="en-US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altLang="zh-CN" dirty="0" smtClean="0">
                <a:solidFill>
                  <a:srgbClr val="003399"/>
                </a:solidFill>
                <a:cs typeface="ＭＳ Ｐゴシック" pitchFamily="-84" charset="-128"/>
              </a:rPr>
              <a:t>fee</a:t>
            </a:r>
          </a:p>
          <a:p>
            <a:pPr lvl="1" eaLnBrk="1" hangingPunct="1"/>
            <a:r>
              <a:rPr lang="zh-CN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3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00USD</a:t>
            </a:r>
            <a:r>
              <a:rPr lang="zh-CN" alt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by Sunday, Jan. 8</a:t>
            </a:r>
            <a:r>
              <a:rPr lang="en-US" altLang="zh-CN" sz="1600" baseline="30000" dirty="0" smtClean="0">
                <a:solidFill>
                  <a:srgbClr val="003399"/>
                </a:solidFill>
                <a:cs typeface="ＭＳ Ｐゴシック" pitchFamily="-84" charset="-128"/>
              </a:rPr>
              <a:t>th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, 2017</a:t>
            </a:r>
          </a:p>
          <a:p>
            <a:pPr lvl="1" eaLnBrk="1" hangingPunct="1"/>
            <a:r>
              <a:rPr lang="zh-CN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4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00USD</a:t>
            </a:r>
            <a:r>
              <a:rPr lang="zh-CN" altLang="en-US" sz="1600" dirty="0" smtClean="0">
                <a:solidFill>
                  <a:srgbClr val="003399"/>
                </a:solidFill>
                <a:cs typeface="ＭＳ Ｐゴシック" pitchFamily="-84" charset="-128"/>
              </a:rPr>
              <a:t> 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after Jan. 8</a:t>
            </a:r>
            <a:r>
              <a:rPr lang="en-US" altLang="zh-CN" sz="1600" baseline="30000" dirty="0" smtClean="0">
                <a:solidFill>
                  <a:srgbClr val="003399"/>
                </a:solidFill>
                <a:cs typeface="ＭＳ Ｐゴシック" pitchFamily="-84" charset="-128"/>
              </a:rPr>
              <a:t>th</a:t>
            </a:r>
            <a:r>
              <a:rPr lang="en-US" altLang="zh-CN" sz="1600" dirty="0" smtClean="0">
                <a:solidFill>
                  <a:srgbClr val="003399"/>
                </a:solidFill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zh-CN" sz="1400" i="1" dirty="0" smtClean="0">
                <a:solidFill>
                  <a:srgbClr val="003399"/>
                </a:solidFill>
                <a:cs typeface="ＭＳ Ｐゴシック" pitchFamily="-84" charset="-128"/>
              </a:rPr>
              <a:t>Lunch and snacks included</a:t>
            </a:r>
          </a:p>
          <a:p>
            <a:pPr lvl="1" eaLnBrk="1" hangingPunct="1"/>
            <a:r>
              <a:rPr lang="en-US" altLang="zh-CN" sz="1400" i="1" dirty="0" smtClean="0">
                <a:solidFill>
                  <a:srgbClr val="003399"/>
                </a:solidFill>
                <a:cs typeface="ＭＳ Ｐゴシック" pitchFamily="-84" charset="-128"/>
              </a:rPr>
              <a:t>Gluten free and vegetarian food provided on request</a:t>
            </a:r>
            <a:endParaRPr lang="en-US" altLang="zh-CN" sz="1600" i="1" dirty="0" smtClean="0">
              <a:solidFill>
                <a:srgbClr val="003399"/>
              </a:solidFill>
              <a:cs typeface="ＭＳ Ｐゴシック" pitchFamily="-84" charset="-128"/>
            </a:endParaRPr>
          </a:p>
          <a:p>
            <a:pPr eaLnBrk="1" hangingPunct="1">
              <a:buFont typeface="Arial"/>
              <a:buChar char="•"/>
            </a:pPr>
            <a:endParaRPr lang="en-US" dirty="0">
              <a:solidFill>
                <a:srgbClr val="003399"/>
              </a:solidFill>
              <a:cs typeface="ＭＳ Ｐゴシック" pitchFamily="-84" charset="-128"/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293D-FE1A-204A-81A3-E80A6C60349D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11560" y="228600"/>
            <a:ext cx="7929562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800" b="0" dirty="0" smtClean="0"/>
          </a:p>
          <a:p>
            <a:r>
              <a:rPr lang="en-US" altLang="zh-CN" sz="2800" b="0" dirty="0" smtClean="0"/>
              <a:t>Double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Tree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Hilton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Hotel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Beijing,</a:t>
            </a:r>
            <a:r>
              <a:rPr lang="zh-CN" altLang="en-US" sz="2800" b="0" dirty="0" smtClean="0"/>
              <a:t> 北京希尔顿逸林酒店</a:t>
            </a:r>
            <a:endParaRPr lang="en-US" altLang="zh-CN" sz="2800" b="0" dirty="0" smtClean="0"/>
          </a:p>
          <a:p>
            <a:endParaRPr lang="en-US" altLang="zh-CN" sz="2800" b="0" dirty="0"/>
          </a:p>
          <a:p>
            <a:endParaRPr lang="en-US" altLang="zh-CN" sz="2800" b="0" dirty="0" smtClean="0"/>
          </a:p>
          <a:p>
            <a:endParaRPr lang="en-US" altLang="zh-CN" sz="2800" b="0" dirty="0"/>
          </a:p>
          <a:p>
            <a:endParaRPr lang="en-US" altLang="zh-CN" sz="2800" b="0" dirty="0" smtClean="0"/>
          </a:p>
          <a:p>
            <a:endParaRPr lang="en-US" altLang="zh-CN" sz="2800" b="0" dirty="0"/>
          </a:p>
          <a:p>
            <a:endParaRPr lang="en-US" altLang="zh-CN" sz="2800" b="0" dirty="0" smtClean="0"/>
          </a:p>
          <a:p>
            <a:r>
              <a:rPr lang="en-US" altLang="zh-CN" sz="2800" b="0" dirty="0" smtClean="0"/>
              <a:t>Only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85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meters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away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from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Exit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C,</a:t>
            </a:r>
            <a:r>
              <a:rPr lang="zh-CN" altLang="en-US" sz="2800" b="0" dirty="0" smtClean="0"/>
              <a:t> </a:t>
            </a:r>
            <a:r>
              <a:rPr lang="en-US" altLang="zh-CN" sz="2800" b="0" dirty="0" err="1" smtClean="0"/>
              <a:t>Daguanying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Station,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Subway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Line</a:t>
            </a:r>
            <a:r>
              <a:rPr lang="zh-CN" altLang="en-US" sz="2800" b="0" dirty="0" smtClean="0"/>
              <a:t> </a:t>
            </a:r>
            <a:r>
              <a:rPr lang="en-US" altLang="zh-CN" sz="2800" b="0" dirty="0" smtClean="0"/>
              <a:t>7</a:t>
            </a:r>
            <a:endParaRPr lang="en-US" altLang="zh-CN" sz="2800" b="0" dirty="0"/>
          </a:p>
          <a:p>
            <a:endParaRPr lang="en-US" altLang="zh-CN" sz="2800" b="0" dirty="0"/>
          </a:p>
          <a:p>
            <a:endParaRPr lang="en-US" altLang="zh-CN" sz="2400" b="0" dirty="0" smtClean="0"/>
          </a:p>
          <a:p>
            <a:pPr lvl="1"/>
            <a:endParaRPr lang="en-US" altLang="zh-CN" sz="2400" b="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40768"/>
            <a:ext cx="7164288" cy="28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get to the hotel from airport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331640" y="2837835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请带我去北京希尔顿逸林酒店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Please take me to …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地址：北京市</a:t>
            </a:r>
            <a:r>
              <a:rPr lang="zh-CN" altLang="zh-CN" sz="1800" dirty="0" smtClean="0"/>
              <a:t>西城区</a:t>
            </a:r>
            <a:r>
              <a:rPr lang="zh-CN" altLang="en-US" sz="1800" dirty="0" smtClean="0"/>
              <a:t>广安门外大街</a:t>
            </a:r>
            <a:r>
              <a:rPr lang="en-US" altLang="zh-CN" sz="1800" dirty="0" smtClean="0"/>
              <a:t>168</a:t>
            </a:r>
            <a:r>
              <a:rPr lang="zh-CN" altLang="en-US" sz="1800" dirty="0" smtClean="0"/>
              <a:t>号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Address: No.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168,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GuangAnMen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Wai</a:t>
            </a:r>
            <a:r>
              <a:rPr lang="en-US" altLang="zh-CN" sz="1800" dirty="0" smtClean="0">
                <a:latin typeface="Calibri" pitchFamily="34" charset="0"/>
              </a:rPr>
              <a:t> Street, </a:t>
            </a:r>
            <a:r>
              <a:rPr lang="en-US" altLang="zh-CN" sz="1800" dirty="0" err="1" smtClean="0">
                <a:latin typeface="Calibri" pitchFamily="34" charset="0"/>
              </a:rPr>
              <a:t>Xicheng</a:t>
            </a:r>
            <a:r>
              <a:rPr lang="en-US" altLang="zh-CN" sz="1800" dirty="0" smtClean="0">
                <a:latin typeface="Calibri" pitchFamily="34" charset="0"/>
              </a:rPr>
              <a:t> District, Beijing</a:t>
            </a:r>
            <a:endParaRPr lang="zh-CN" altLang="en-US" sz="1800" dirty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23528" y="1772816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Calibri" pitchFamily="34" charset="0"/>
              </a:rPr>
              <a:t>38 km (about 1h), cost around RMB 130. Please show the following card to the taxi driver.</a:t>
            </a:r>
          </a:p>
        </p:txBody>
      </p:sp>
      <p:pic>
        <p:nvPicPr>
          <p:cNvPr id="9" name="图片 8" descr="Screen Shot 2015-03-27 at 11.04.5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1905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83568" y="1052736"/>
            <a:ext cx="7929562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 smtClean="0"/>
              <a:t>For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more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information,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refer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to</a:t>
            </a:r>
            <a:r>
              <a:rPr lang="zh-CN" altLang="en-US" b="0" dirty="0" smtClean="0"/>
              <a:t>:</a:t>
            </a:r>
            <a:endParaRPr lang="en-US" altLang="zh-CN" b="0" dirty="0" smtClean="0"/>
          </a:p>
          <a:p>
            <a:pPr lvl="1"/>
            <a:r>
              <a:rPr lang="nl-NL" altLang="zh-CN" u="sng" dirty="0">
                <a:hlinkClick r:id="rId2"/>
              </a:rPr>
              <a:t>http://doubletree3.hilton.com/en/hotels/china/doubletree-by-hilton-hotel-beijing-BJSDTDI/index.html 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Or email to: </a:t>
            </a:r>
            <a:r>
              <a:rPr lang="en-US" altLang="zh-CN" b="0" dirty="0" smtClean="0">
                <a:solidFill>
                  <a:srgbClr val="FF0000"/>
                </a:solidFill>
              </a:rPr>
              <a:t>Annie.zhang3@hilton.com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Or call: 0086-10-6338-1888</a:t>
            </a:r>
            <a:r>
              <a:rPr lang="zh-CN" altLang="en-US" b="0" dirty="0" smtClean="0"/>
              <a:t> </a:t>
            </a:r>
            <a:endParaRPr lang="en-US" altLang="zh-CN" b="0" dirty="0" smtClean="0"/>
          </a:p>
          <a:p>
            <a:pPr lvl="1">
              <a:buNone/>
            </a:pPr>
            <a:r>
              <a:rPr lang="zh-CN" altLang="en-US" b="0" dirty="0" smtClean="0">
                <a:solidFill>
                  <a:srgbClr val="FF0000"/>
                </a:solidFill>
              </a:rPr>
              <a:t>（</a:t>
            </a:r>
            <a:r>
              <a:rPr lang="en-US" altLang="zh-CN" b="0" dirty="0" smtClean="0">
                <a:solidFill>
                  <a:srgbClr val="FF0000"/>
                </a:solidFill>
              </a:rPr>
              <a:t>Front desk Ext.1666, Reservation:Ext.1831/1832/1833/1834, Sales persons: ext.1821 </a:t>
            </a:r>
            <a:r>
              <a:rPr lang="zh-CN" altLang="en-US" b="0" dirty="0" smtClean="0">
                <a:solidFill>
                  <a:srgbClr val="FF0000"/>
                </a:solidFill>
              </a:rPr>
              <a:t>）</a:t>
            </a:r>
            <a:endParaRPr lang="en-US" altLang="zh-CN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5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Room reservation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zh-CN" dirty="0"/>
              <a:t>CMCC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reserved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rooms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</a:p>
          <a:p>
            <a:pPr>
              <a:buFont typeface="Arial"/>
              <a:buChar char="•"/>
            </a:pPr>
            <a:r>
              <a:rPr lang="zh-CN" altLang="zh-CN" dirty="0"/>
              <a:t>G</a:t>
            </a:r>
            <a:r>
              <a:rPr lang="en-US" altLang="zh-CN" dirty="0" err="1"/>
              <a:t>roup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is: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CNY 580net/nights</a:t>
            </a:r>
            <a:r>
              <a:rPr lang="en-US" altLang="zh-CN" dirty="0"/>
              <a:t>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tax, service charge, 1 breakfast and internet.</a:t>
            </a:r>
          </a:p>
          <a:p>
            <a:pPr>
              <a:buFont typeface="Arial"/>
              <a:buChar char="•"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reserve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room:</a:t>
            </a:r>
          </a:p>
          <a:p>
            <a:pPr lvl="1"/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to:</a:t>
            </a:r>
            <a:r>
              <a:rPr lang="en-US" altLang="zh-CN" dirty="0">
                <a:solidFill>
                  <a:srgbClr val="FF0000"/>
                </a:solidFill>
              </a:rPr>
              <a:t>Annie.zhang3@hilton.com,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  CC: </a:t>
            </a:r>
            <a:r>
              <a:rPr lang="en-US" altLang="zh-CN" dirty="0" err="1">
                <a:solidFill>
                  <a:srgbClr val="FF0000"/>
                </a:solidFill>
              </a:rPr>
              <a:t>reservation.dtbeijing@</a:t>
            </a:r>
            <a:r>
              <a:rPr lang="en-US" altLang="zh-CN" dirty="0" err="1" smtClean="0">
                <a:solidFill>
                  <a:srgbClr val="FF0000"/>
                </a:solidFill>
              </a:rPr>
              <a:t>hilton.com</a:t>
            </a:r>
            <a:r>
              <a:rPr lang="en-US" altLang="zh-CN" dirty="0" smtClean="0">
                <a:solidFill>
                  <a:srgbClr val="FF0000"/>
                </a:solidFill>
              </a:rPr>
              <a:t>; </a:t>
            </a:r>
            <a:r>
              <a:rPr lang="en-US" altLang="zh-CN" dirty="0" err="1" smtClean="0">
                <a:solidFill>
                  <a:srgbClr val="FF0000"/>
                </a:solidFill>
              </a:rPr>
              <a:t>huangjinri@chinamobile.com</a:t>
            </a:r>
            <a:r>
              <a:rPr lang="en-US" altLang="zh-CN" dirty="0" smtClean="0">
                <a:solidFill>
                  <a:srgbClr val="FF0000"/>
                </a:solidFill>
              </a:rPr>
              <a:t>;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Need </a:t>
            </a:r>
            <a:r>
              <a:rPr lang="en-US" altLang="zh-CN" dirty="0">
                <a:solidFill>
                  <a:srgbClr val="FF0000"/>
                </a:solidFill>
              </a:rPr>
              <a:t>to remark </a:t>
            </a:r>
            <a:r>
              <a:rPr lang="en-US" altLang="zh-CN" dirty="0" smtClean="0">
                <a:solidFill>
                  <a:srgbClr val="FF0000"/>
                </a:solidFill>
              </a:rPr>
              <a:t>company </a:t>
            </a:r>
            <a:r>
              <a:rPr lang="en-US" altLang="zh-CN" dirty="0">
                <a:solidFill>
                  <a:srgbClr val="FF0000"/>
                </a:solidFill>
              </a:rPr>
              <a:t>name and meeting </a:t>
            </a:r>
            <a:r>
              <a:rPr lang="en-US" altLang="zh-CN" dirty="0" smtClean="0">
                <a:solidFill>
                  <a:srgbClr val="FF0000"/>
                </a:solidFill>
              </a:rPr>
              <a:t>name</a:t>
            </a:r>
            <a:endParaRPr lang="en-US" altLang="zh-CN" dirty="0"/>
          </a:p>
          <a:p>
            <a:pPr>
              <a:buFont typeface="Arial"/>
              <a:buChar char="•"/>
            </a:pPr>
            <a:r>
              <a:rPr lang="zh-CN" altLang="zh-CN" dirty="0"/>
              <a:t>N</a:t>
            </a:r>
            <a:r>
              <a:rPr lang="en-US" altLang="zh-CN" dirty="0" err="1"/>
              <a:t>ote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cut-off</a:t>
            </a:r>
            <a:r>
              <a:rPr lang="zh-CN" altLang="en-US" dirty="0"/>
              <a:t> </a:t>
            </a:r>
            <a:r>
              <a:rPr lang="en-US" altLang="zh-CN" dirty="0"/>
              <a:t>date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Jan </a:t>
            </a:r>
            <a:r>
              <a:rPr lang="en-US" altLang="zh-CN" dirty="0" smtClean="0">
                <a:solidFill>
                  <a:srgbClr val="FF0000"/>
                </a:solidFill>
              </a:rPr>
              <a:t>2017</a:t>
            </a:r>
          </a:p>
          <a:p>
            <a:pPr>
              <a:buFont typeface="Arial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Cancellation policy: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Free for cancellation 24 hours before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day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of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arrival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5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图片 9" descr="故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780928"/>
            <a:ext cx="27860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长城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780928"/>
            <a:ext cx="27860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0" descr="颐和园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780928"/>
            <a:ext cx="278606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4045070" y="4852615"/>
            <a:ext cx="1212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latin typeface="Calibri" pitchFamily="34" charset="0"/>
              </a:rPr>
              <a:t>Great </a:t>
            </a:r>
            <a:r>
              <a:rPr lang="en-US" altLang="zh-CN" sz="1800" dirty="0">
                <a:latin typeface="Calibri" pitchFamily="34" charset="0"/>
              </a:rPr>
              <a:t>Wall</a:t>
            </a:r>
            <a:endParaRPr lang="zh-CN" altLang="en-US" sz="1800" dirty="0">
              <a:latin typeface="Calibri" pitchFamily="34" charset="0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797344" y="4852615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latin typeface="Calibri" pitchFamily="34" charset="0"/>
              </a:rPr>
              <a:t>Imperial </a:t>
            </a:r>
            <a:r>
              <a:rPr lang="en-US" altLang="zh-CN" sz="1800" dirty="0">
                <a:latin typeface="Calibri" pitchFamily="34" charset="0"/>
              </a:rPr>
              <a:t>Palace</a:t>
            </a:r>
            <a:endParaRPr lang="zh-CN" altLang="en-US" sz="1800" dirty="0">
              <a:latin typeface="Calibri" pitchFamily="34" charset="0"/>
            </a:endParaRP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6732240" y="4852615"/>
            <a:ext cx="1668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Calibri" pitchFamily="34" charset="0"/>
              </a:rPr>
              <a:t>Summer Palace</a:t>
            </a:r>
            <a:r>
              <a:rPr lang="en-US" altLang="zh-CN" sz="1800" dirty="0">
                <a:latin typeface="Calibri" pitchFamily="34" charset="0"/>
              </a:rPr>
              <a:t> </a:t>
            </a:r>
            <a:endParaRPr lang="zh-CN" altLang="en-US" sz="1800" dirty="0">
              <a:latin typeface="Calibri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51520" y="1835532"/>
            <a:ext cx="637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Most famous tourist attractions in Beijing</a:t>
            </a:r>
            <a:endParaRPr lang="zh-CN" altLang="en-US" sz="28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help?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</a:p>
          <a:p>
            <a:pPr lvl="1"/>
            <a:r>
              <a:rPr lang="zh-CN" altLang="zh-CN" dirty="0"/>
              <a:t>J</a:t>
            </a:r>
            <a:r>
              <a:rPr lang="en-US" altLang="zh-CN" dirty="0" err="1"/>
              <a:t>inri</a:t>
            </a:r>
            <a:r>
              <a:rPr lang="zh-CN" altLang="en-US" dirty="0"/>
              <a:t> </a:t>
            </a:r>
            <a:r>
              <a:rPr lang="en-US" altLang="zh-CN" dirty="0"/>
              <a:t>Huang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0086-1391049-0429,</a:t>
            </a:r>
            <a:r>
              <a:rPr lang="zh-CN" altLang="en-US" dirty="0"/>
              <a:t> </a:t>
            </a:r>
            <a:r>
              <a:rPr lang="en-US" altLang="zh-CN" dirty="0">
                <a:hlinkClick r:id="rId2"/>
              </a:rPr>
              <a:t>huangjinri@chinamobile.com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For</a:t>
            </a:r>
            <a:r>
              <a:rPr lang="zh-CN" altLang="en-US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hotel</a:t>
            </a:r>
            <a:r>
              <a:rPr lang="zh-CN" altLang="en-US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zh-CN" altLang="zh-CN" dirty="0" smtClean="0">
                <a:solidFill>
                  <a:srgbClr val="FF0000"/>
                </a:solidFill>
                <a:hlinkClick r:id="rId3"/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ssues:</a:t>
            </a:r>
            <a:r>
              <a:rPr lang="zh-CN" altLang="en-US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Annie.zhang3</a:t>
            </a:r>
            <a:r>
              <a:rPr lang="en-US" altLang="zh-CN" dirty="0">
                <a:solidFill>
                  <a:srgbClr val="FF0000"/>
                </a:solidFill>
                <a:hlinkClick r:id="rId3"/>
              </a:rPr>
              <a:t>@hilton.com</a:t>
            </a:r>
            <a:endParaRPr lang="en-US" altLang="zh-CN" dirty="0">
              <a:solidFill>
                <a:srgbClr val="FF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8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Visa information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invitation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letter,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 </a:t>
            </a:r>
            <a:r>
              <a:rPr kumimoji="1" lang="en-US" altLang="zh-CN" dirty="0"/>
              <a:t>contact with IEEE staff </a:t>
            </a:r>
            <a:r>
              <a:rPr kumimoji="1" lang="en-US" altLang="zh-CN" dirty="0" err="1"/>
              <a:t>Soo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Kim </a:t>
            </a:r>
            <a:r>
              <a:rPr kumimoji="1" lang="en-US" altLang="zh-CN" dirty="0"/>
              <a:t>at</a:t>
            </a:r>
            <a:r>
              <a:rPr kumimoji="1" lang="en-US" altLang="zh-CN" dirty="0">
                <a:solidFill>
                  <a:srgbClr val="3366FF"/>
                </a:solidFill>
              </a:rPr>
              <a:t> </a:t>
            </a:r>
            <a:r>
              <a:rPr kumimoji="1" lang="en-US" altLang="zh-CN" dirty="0" err="1">
                <a:solidFill>
                  <a:srgbClr val="3366FF"/>
                </a:solidFill>
              </a:rPr>
              <a:t>s.h.kim@ieee.org</a:t>
            </a:r>
            <a:r>
              <a:rPr kumimoji="1" lang="en-US" altLang="zh-CN" dirty="0"/>
              <a:t> and provide the following information:</a:t>
            </a:r>
          </a:p>
          <a:p>
            <a:pPr lvl="1"/>
            <a:r>
              <a:rPr kumimoji="1" lang="en-US" altLang="zh-CN" dirty="0" smtClean="0"/>
              <a:t>First </a:t>
            </a:r>
            <a:r>
              <a:rPr kumimoji="1" lang="en-US" altLang="zh-CN" dirty="0"/>
              <a:t>Name, Last Name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Company </a:t>
            </a:r>
            <a:r>
              <a:rPr kumimoji="1" lang="en-US" altLang="zh-CN" dirty="0"/>
              <a:t>Name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Company </a:t>
            </a:r>
            <a:r>
              <a:rPr kumimoji="1" lang="en-US" altLang="zh-CN" dirty="0"/>
              <a:t>Address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Company </a:t>
            </a:r>
            <a:r>
              <a:rPr kumimoji="1" lang="en-US" altLang="zh-CN" dirty="0"/>
              <a:t>Phone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Company </a:t>
            </a:r>
            <a:r>
              <a:rPr kumimoji="1" lang="en-US" altLang="zh-CN" dirty="0"/>
              <a:t>E-mail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Mobile </a:t>
            </a:r>
            <a:r>
              <a:rPr kumimoji="1" lang="en-US" altLang="zh-CN" dirty="0"/>
              <a:t>Phone (If possible)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Date </a:t>
            </a:r>
            <a:r>
              <a:rPr kumimoji="1" lang="en-US" altLang="zh-CN" dirty="0"/>
              <a:t>of Birth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Place </a:t>
            </a:r>
            <a:r>
              <a:rPr kumimoji="1" lang="en-US" altLang="zh-CN" dirty="0"/>
              <a:t>of Birth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Passport </a:t>
            </a:r>
            <a:r>
              <a:rPr kumimoji="1" lang="en-US" altLang="zh-CN" dirty="0"/>
              <a:t>ID Number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Passport </a:t>
            </a:r>
            <a:r>
              <a:rPr kumimoji="1" lang="en-US" altLang="zh-CN" dirty="0"/>
              <a:t>Expiration Date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Passport </a:t>
            </a:r>
            <a:r>
              <a:rPr kumimoji="1" lang="en-US" altLang="zh-CN" dirty="0"/>
              <a:t>Nationality: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8604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1971</TotalTime>
  <Words>455</Words>
  <Application>Microsoft Macintosh PowerPoint</Application>
  <PresentationFormat>全屏显示(4:3)</PresentationFormat>
  <Paragraphs>96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IEEE-SA Powerpoint Template</vt:lpstr>
      <vt:lpstr>PowerPoint 演示文稿</vt:lpstr>
      <vt:lpstr>Basic information</vt:lpstr>
      <vt:lpstr>PowerPoint 演示文稿</vt:lpstr>
      <vt:lpstr>How to get to the hotel from airport?</vt:lpstr>
      <vt:lpstr>PowerPoint 演示文稿</vt:lpstr>
      <vt:lpstr>Room reservation</vt:lpstr>
      <vt:lpstr>PowerPoint 演示文稿</vt:lpstr>
      <vt:lpstr>Need more help?</vt:lpstr>
      <vt:lpstr>Visa information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Huang Jinri</cp:lastModifiedBy>
  <cp:revision>89</cp:revision>
  <dcterms:created xsi:type="dcterms:W3CDTF">2014-10-13T13:02:20Z</dcterms:created>
  <dcterms:modified xsi:type="dcterms:W3CDTF">2016-11-29T03:32:19Z</dcterms:modified>
</cp:coreProperties>
</file>