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5" r:id="rId2"/>
    <p:sldId id="409" r:id="rId3"/>
    <p:sldId id="41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F71"/>
    <a:srgbClr val="E8E8E8"/>
    <a:srgbClr val="FFFFCC"/>
    <a:srgbClr val="69BE28"/>
    <a:srgbClr val="FDC82F"/>
    <a:srgbClr val="009FDA"/>
    <a:srgbClr val="001FA1"/>
    <a:srgbClr val="0066A1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3178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March 31,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Information &amp; Data Model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31,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Information &amp; Data Model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98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971800"/>
            <a:ext cx="5486400" cy="2276475"/>
          </a:xfrm>
        </p:spPr>
        <p:txBody>
          <a:bodyPr/>
          <a:lstStyle/>
          <a:p>
            <a:r>
              <a:rPr lang="en-US" dirty="0"/>
              <a:t>Jessy Rouyer, Nokia</a:t>
            </a:r>
          </a:p>
          <a:p>
            <a:endParaRPr lang="en-US" dirty="0"/>
          </a:p>
          <a:p>
            <a:r>
              <a:rPr lang="en-US" dirty="0"/>
              <a:t>March 31, 2020</a:t>
            </a:r>
          </a:p>
          <a:p>
            <a:r>
              <a:rPr lang="en-US" dirty="0"/>
              <a:t>Teleconference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001000" cy="533400"/>
          </a:xfrm>
        </p:spPr>
        <p:txBody>
          <a:bodyPr/>
          <a:lstStyle/>
          <a:p>
            <a:r>
              <a:rPr lang="en-US" dirty="0"/>
              <a:t>IEEE 1914 NGFI</a:t>
            </a:r>
          </a:p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YANG Data Model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EF69-BF65-4135-BCA2-449DDF1C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view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0EAE0-0A5A-4B9E-9547-61A3209C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455260-91C5-46D8-A2B3-4B003F0EBCC7}"/>
              </a:ext>
            </a:extLst>
          </p:cNvPr>
          <p:cNvSpPr txBox="1">
            <a:spLocks/>
          </p:cNvSpPr>
          <p:nvPr/>
        </p:nvSpPr>
        <p:spPr bwMode="auto">
          <a:xfrm>
            <a:off x="7083343" y="7434744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en-US" sz="500"/>
              <a:t>Insert Date here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515A30-7105-4AA3-9B33-9D9D57E7D985}"/>
              </a:ext>
            </a:extLst>
          </p:cNvPr>
          <p:cNvSpPr txBox="1">
            <a:spLocks/>
          </p:cNvSpPr>
          <p:nvPr/>
        </p:nvSpPr>
        <p:spPr bwMode="auto">
          <a:xfrm>
            <a:off x="606343" y="7434744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en-US" sz="500"/>
              <a:t>Insert Title here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D6A492-8829-4375-AD13-AD4F5FD2CB82}"/>
              </a:ext>
            </a:extLst>
          </p:cNvPr>
          <p:cNvSpPr txBox="1">
            <a:spLocks/>
          </p:cNvSpPr>
          <p:nvPr/>
        </p:nvSpPr>
        <p:spPr bwMode="auto">
          <a:xfrm>
            <a:off x="8702593" y="7434744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000000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fld id="{BC2E1C35-070C-B34E-A7FF-C7EF50ECC007}" type="slidenum">
              <a:rPr lang="en-US" sz="500" smtClean="0"/>
              <a:pPr>
                <a:defRPr/>
              </a:pPr>
              <a:t>2</a:t>
            </a:fld>
            <a:endParaRPr lang="en-US" sz="1050">
              <a:latin typeface="Myriad Pro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C3F642-6522-42FA-8D4B-E0DD81A7CF07}"/>
              </a:ext>
            </a:extLst>
          </p:cNvPr>
          <p:cNvSpPr/>
          <p:nvPr/>
        </p:nvSpPr>
        <p:spPr bwMode="auto">
          <a:xfrm>
            <a:off x="3607727" y="1643544"/>
            <a:ext cx="1965989" cy="3024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Ietf</a:t>
            </a:r>
            <a:r>
              <a:rPr kumimoji="0" lang="en-US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-interfaces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813118-2E72-49DE-A5C1-822D3775A7ED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 bwMode="auto">
          <a:xfrm>
            <a:off x="4590722" y="1946004"/>
            <a:ext cx="0" cy="5419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bevel/>
            <a:headEnd type="diamond" w="med" len="med"/>
            <a:tailEnd type="arrow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E19DFC2-2DD6-4F40-9DAC-116C69407B9D}"/>
              </a:ext>
            </a:extLst>
          </p:cNvPr>
          <p:cNvSpPr/>
          <p:nvPr/>
        </p:nvSpPr>
        <p:spPr bwMode="auto">
          <a:xfrm>
            <a:off x="3607727" y="2487911"/>
            <a:ext cx="1965989" cy="3024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</a:t>
            </a:r>
            <a:r>
              <a:rPr kumimoji="0" lang="en-US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nterfaces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66D82C-D167-4C30-933B-EE89DAB8F29E}"/>
              </a:ext>
            </a:extLst>
          </p:cNvPr>
          <p:cNvSpPr txBox="1"/>
          <p:nvPr/>
        </p:nvSpPr>
        <p:spPr>
          <a:xfrm>
            <a:off x="4590722" y="1933570"/>
            <a:ext cx="662409" cy="29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*name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1B28E6-F33D-4DB2-B7FB-547E334DEBD7}"/>
              </a:ext>
            </a:extLst>
          </p:cNvPr>
          <p:cNvSpPr/>
          <p:nvPr/>
        </p:nvSpPr>
        <p:spPr bwMode="auto">
          <a:xfrm>
            <a:off x="3607727" y="2790371"/>
            <a:ext cx="1965989" cy="3024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roe-interface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71BEE1-8BCC-4935-936F-78D7282AD23D}"/>
              </a:ext>
            </a:extLst>
          </p:cNvPr>
          <p:cNvSpPr/>
          <p:nvPr/>
        </p:nvSpPr>
        <p:spPr bwMode="auto">
          <a:xfrm>
            <a:off x="6644611" y="2714756"/>
            <a:ext cx="1965989" cy="4536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&lt;&lt; list &gt;&gt;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</a:t>
            </a:r>
            <a:r>
              <a:rPr kumimoji="0" lang="en-US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thernet-links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B186EC6-895D-467F-A333-8DC1D122E621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 bwMode="auto">
          <a:xfrm>
            <a:off x="5573716" y="2941601"/>
            <a:ext cx="10708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bevel/>
            <a:headEnd type="diamond" w="med" len="med"/>
            <a:tailEnd type="arrow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530E121-599D-4F62-AB4C-A4678FEB2058}"/>
              </a:ext>
            </a:extLst>
          </p:cNvPr>
          <p:cNvSpPr/>
          <p:nvPr/>
        </p:nvSpPr>
        <p:spPr bwMode="auto">
          <a:xfrm>
            <a:off x="567589" y="2802973"/>
            <a:ext cx="1965989" cy="3024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cpri</a:t>
            </a: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-port</a:t>
            </a:r>
            <a:endParaRPr kumimoji="0" lang="en-US" sz="1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029113D-9255-4B89-BEB5-5287B32FDC7F}"/>
              </a:ext>
            </a:extLst>
          </p:cNvPr>
          <p:cNvCxnSpPr>
            <a:cxnSpLocks/>
            <a:stCxn id="14" idx="1"/>
            <a:endCxn id="17" idx="3"/>
          </p:cNvCxnSpPr>
          <p:nvPr/>
        </p:nvCxnSpPr>
        <p:spPr bwMode="auto">
          <a:xfrm flipH="1">
            <a:off x="2533578" y="2941601"/>
            <a:ext cx="1074149" cy="12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bevel/>
            <a:headEnd type="diamond" w="med" len="med"/>
            <a:tailEnd type="arrow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F3004D9-882D-4371-96BC-A7E686A5656A}"/>
              </a:ext>
            </a:extLst>
          </p:cNvPr>
          <p:cNvSpPr/>
          <p:nvPr/>
        </p:nvSpPr>
        <p:spPr bwMode="auto">
          <a:xfrm>
            <a:off x="2133089" y="3962400"/>
            <a:ext cx="1965989" cy="4536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&lt;&lt;list&gt;&gt;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mapper</a:t>
            </a:r>
            <a:endParaRPr kumimoji="0" lang="en-US" sz="1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E132D2-E403-4AE9-882F-1A90AC847429}"/>
              </a:ext>
            </a:extLst>
          </p:cNvPr>
          <p:cNvSpPr/>
          <p:nvPr/>
        </p:nvSpPr>
        <p:spPr bwMode="auto">
          <a:xfrm>
            <a:off x="5044411" y="3962400"/>
            <a:ext cx="1965989" cy="4536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&lt;&lt;list&gt;&gt;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demapper</a:t>
            </a:r>
            <a:endParaRPr kumimoji="0" lang="en-US" sz="1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7C9EA6-3D1E-4EC4-AA15-929B4AF82F69}"/>
              </a:ext>
            </a:extLst>
          </p:cNvPr>
          <p:cNvCxnSpPr>
            <a:cxnSpLocks/>
            <a:endCxn id="19" idx="0"/>
          </p:cNvCxnSpPr>
          <p:nvPr/>
        </p:nvCxnSpPr>
        <p:spPr bwMode="auto">
          <a:xfrm flipH="1">
            <a:off x="3116083" y="3080228"/>
            <a:ext cx="982994" cy="882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bevel/>
            <a:headEnd type="diamond" w="med" len="med"/>
            <a:tailEnd type="arrow" w="med" len="med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41D4BC-0C62-4CD4-93A1-2DE0961FC70D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>
            <a:off x="5082072" y="3105433"/>
            <a:ext cx="945334" cy="856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bevel/>
            <a:headEnd type="diamond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1CE0876-2124-4C97-8726-36B23002DC67}"/>
              </a:ext>
            </a:extLst>
          </p:cNvPr>
          <p:cNvSpPr txBox="1"/>
          <p:nvPr/>
        </p:nvSpPr>
        <p:spPr>
          <a:xfrm>
            <a:off x="2551535" y="2662528"/>
            <a:ext cx="267865" cy="29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E6B5CA-1FC9-4E1A-9A6E-7AFD7015D634}"/>
              </a:ext>
            </a:extLst>
          </p:cNvPr>
          <p:cNvSpPr txBox="1"/>
          <p:nvPr/>
        </p:nvSpPr>
        <p:spPr>
          <a:xfrm>
            <a:off x="5799194" y="2634144"/>
            <a:ext cx="1146960" cy="29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0..65536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9EC258-DFEE-48CE-AF9E-429780AF751C}"/>
              </a:ext>
            </a:extLst>
          </p:cNvPr>
          <p:cNvSpPr txBox="1"/>
          <p:nvPr/>
        </p:nvSpPr>
        <p:spPr>
          <a:xfrm>
            <a:off x="3349543" y="3639306"/>
            <a:ext cx="756150" cy="29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0..N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2B85E3-E40B-4207-9227-4F7C271B2E60}"/>
              </a:ext>
            </a:extLst>
          </p:cNvPr>
          <p:cNvSpPr txBox="1"/>
          <p:nvPr/>
        </p:nvSpPr>
        <p:spPr>
          <a:xfrm>
            <a:off x="5260393" y="3639296"/>
            <a:ext cx="756150" cy="29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0..N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75BC9594-518D-4671-A03E-235ACE7B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Information &amp; Data Models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E7757CEA-F189-43AA-B234-0656605E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86600" y="6629400"/>
            <a:ext cx="10668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31,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5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E48D-88E8-47C8-A6D0-CD296CCA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ieee1914-dot3-roe tree and YANG DM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38FD0-A8CC-43C7-971B-EEF24F60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6E2B2D8-7440-48AD-82AB-0F0B15723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648200"/>
          </a:xfrm>
        </p:spPr>
        <p:txBody>
          <a:bodyPr/>
          <a:lstStyle/>
          <a:p>
            <a:pPr algn="ctr"/>
            <a:r>
              <a:rPr lang="en-US" dirty="0"/>
              <a:t>Double click to open each of these two files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B6E43542-3E54-4B16-B3BE-1E54AC91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800600" cy="228600"/>
          </a:xfrm>
        </p:spPr>
        <p:txBody>
          <a:bodyPr/>
          <a:lstStyle/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Information &amp; Data Models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26BB364-194A-44C3-8FFD-2D8A66C2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86600" y="6629400"/>
            <a:ext cx="10668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31, 2020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D5A3E59-02F9-4615-9E8D-DAFEF837A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055048"/>
              </p:ext>
            </p:extLst>
          </p:nvPr>
        </p:nvGraphicFramePr>
        <p:xfrm>
          <a:off x="860320" y="3048793"/>
          <a:ext cx="3165023" cy="1110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1118160" imgH="392040" progId="Package">
                  <p:embed/>
                </p:oleObj>
              </mc:Choice>
              <mc:Fallback>
                <p:oleObj name="Packager Shell Object" showAsIcon="1" r:id="rId3" imgW="1118160" imgH="392040" progId="Package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D5A3E59-02F9-4615-9E8D-DAFEF837A9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0320" y="3048793"/>
                        <a:ext cx="3165023" cy="1110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CB2CF9D-3669-4D9A-98A4-13FCAE7DC7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62859"/>
              </p:ext>
            </p:extLst>
          </p:nvPr>
        </p:nvGraphicFramePr>
        <p:xfrm>
          <a:off x="4851147" y="3048000"/>
          <a:ext cx="330225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5" imgW="1164600" imgH="392040" progId="Package">
                  <p:embed/>
                </p:oleObj>
              </mc:Choice>
              <mc:Fallback>
                <p:oleObj name="Packager Shell Object" showAsIcon="1" r:id="rId5" imgW="1164600" imgH="392040" progId="Package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CB2CF9D-3669-4D9A-98A4-13FCAE7DC7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1147" y="3048000"/>
                        <a:ext cx="3302253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86227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0</TotalTime>
  <Words>94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Myriad Pro</vt:lpstr>
      <vt:lpstr>Verdana</vt:lpstr>
      <vt:lpstr>IEEE-SA Powerpoint Template</vt:lpstr>
      <vt:lpstr>Package</vt:lpstr>
      <vt:lpstr>PowerPoint Presentation</vt:lpstr>
      <vt:lpstr>High-level view </vt:lpstr>
      <vt:lpstr>ieee1914-dot3-roe tree and YANG DM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2020-03-31T15:07:35Z</dcterms:created>
  <dcterms:modified xsi:type="dcterms:W3CDTF">2020-03-31T15:25:48Z</dcterms:modified>
</cp:coreProperties>
</file>