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13"/>
  </p:notesMasterIdLst>
  <p:handoutMasterIdLst>
    <p:handoutMasterId r:id="rId14"/>
  </p:handoutMasterIdLst>
  <p:sldIdLst>
    <p:sldId id="271" r:id="rId2"/>
    <p:sldId id="272" r:id="rId3"/>
    <p:sldId id="322" r:id="rId4"/>
    <p:sldId id="323" r:id="rId5"/>
    <p:sldId id="260" r:id="rId6"/>
    <p:sldId id="324" r:id="rId7"/>
    <p:sldId id="325" r:id="rId8"/>
    <p:sldId id="326" r:id="rId9"/>
    <p:sldId id="329" r:id="rId10"/>
    <p:sldId id="327" r:id="rId11"/>
    <p:sldId id="262"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
      <p:font typeface="Montserrat ExtraBold" panose="020B0604020202020204" charset="0"/>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1pPr>
    <a:lvl2pPr marL="457189" indent="152396"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2pPr>
    <a:lvl3pPr marL="914377" indent="304792"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3pPr>
    <a:lvl4pPr marL="1371566" indent="457189"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4pPr>
    <a:lvl5pPr marL="1828754" indent="609585"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5pPr>
    <a:lvl6pPr marL="3047924" algn="l" defTabSz="1219170" rtl="0" eaLnBrk="1" latinLnBrk="0" hangingPunct="1">
      <a:defRPr sz="1867" kern="1200">
        <a:solidFill>
          <a:schemeClr val="tx1"/>
        </a:solidFill>
        <a:latin typeface="Montserrat" charset="0"/>
        <a:ea typeface="MS PGothic" panose="020B0600070205080204" pitchFamily="34" charset="-128"/>
        <a:cs typeface="+mn-cs"/>
      </a:defRPr>
    </a:lvl6pPr>
    <a:lvl7pPr marL="3657509" algn="l" defTabSz="1219170" rtl="0" eaLnBrk="1" latinLnBrk="0" hangingPunct="1">
      <a:defRPr sz="1867" kern="1200">
        <a:solidFill>
          <a:schemeClr val="tx1"/>
        </a:solidFill>
        <a:latin typeface="Montserrat" charset="0"/>
        <a:ea typeface="MS PGothic" panose="020B0600070205080204" pitchFamily="34" charset="-128"/>
        <a:cs typeface="+mn-cs"/>
      </a:defRPr>
    </a:lvl7pPr>
    <a:lvl8pPr marL="4267093" algn="l" defTabSz="1219170" rtl="0" eaLnBrk="1" latinLnBrk="0" hangingPunct="1">
      <a:defRPr sz="1867" kern="1200">
        <a:solidFill>
          <a:schemeClr val="tx1"/>
        </a:solidFill>
        <a:latin typeface="Montserrat" charset="0"/>
        <a:ea typeface="MS PGothic" panose="020B0600070205080204" pitchFamily="34" charset="-128"/>
        <a:cs typeface="+mn-cs"/>
      </a:defRPr>
    </a:lvl8pPr>
    <a:lvl9pPr marL="4876678" algn="l" defTabSz="1219170" rtl="0" eaLnBrk="1" latinLnBrk="0" hangingPunct="1">
      <a:defRPr sz="1867" kern="1200">
        <a:solidFill>
          <a:schemeClr val="tx1"/>
        </a:solidFill>
        <a:latin typeface="Montserrat"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00B5E2"/>
    <a:srgbClr val="4AC9E3"/>
    <a:srgbClr val="A7A8AA"/>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2B271-8D48-48D6-9393-0E36969EE777}" v="1" dt="2021-03-08T10:02:14.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7" autoAdjust="0"/>
    <p:restoredTop sz="94645"/>
  </p:normalViewPr>
  <p:slideViewPr>
    <p:cSldViewPr snapToGrid="0">
      <p:cViewPr varScale="1">
        <p:scale>
          <a:sx n="114" d="100"/>
          <a:sy n="114" d="100"/>
        </p:scale>
        <p:origin x="16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zahi Madgar" userId="f3b040a4-8d0a-4d9b-a86e-de3053d0786a" providerId="ADAL" clId="{00373007-D6C6-4C4F-8779-4AA4695A31AC}"/>
    <pc:docChg chg="custSel modSld">
      <pc:chgData name="Tzahi Madgar" userId="f3b040a4-8d0a-4d9b-a86e-de3053d0786a" providerId="ADAL" clId="{00373007-D6C6-4C4F-8779-4AA4695A31AC}" dt="2021-03-08T09:57:54.726" v="62" actId="1076"/>
      <pc:docMkLst>
        <pc:docMk/>
      </pc:docMkLst>
      <pc:sldChg chg="modSp mod">
        <pc:chgData name="Tzahi Madgar" userId="f3b040a4-8d0a-4d9b-a86e-de3053d0786a" providerId="ADAL" clId="{00373007-D6C6-4C4F-8779-4AA4695A31AC}" dt="2021-03-07T08:02:37.939" v="61" actId="20577"/>
        <pc:sldMkLst>
          <pc:docMk/>
          <pc:sldMk cId="1614308365" sldId="325"/>
        </pc:sldMkLst>
        <pc:spChg chg="mod">
          <ac:chgData name="Tzahi Madgar" userId="f3b040a4-8d0a-4d9b-a86e-de3053d0786a" providerId="ADAL" clId="{00373007-D6C6-4C4F-8779-4AA4695A31AC}" dt="2021-03-07T08:02:37.939" v="61" actId="20577"/>
          <ac:spMkLst>
            <pc:docMk/>
            <pc:sldMk cId="1614308365" sldId="325"/>
            <ac:spMk id="3" creationId="{442D54A0-DF54-444F-9C78-36D220B1B87A}"/>
          </ac:spMkLst>
        </pc:spChg>
      </pc:sldChg>
      <pc:sldChg chg="modSp mod">
        <pc:chgData name="Tzahi Madgar" userId="f3b040a4-8d0a-4d9b-a86e-de3053d0786a" providerId="ADAL" clId="{00373007-D6C6-4C4F-8779-4AA4695A31AC}" dt="2021-03-08T09:57:54.726" v="62" actId="1076"/>
        <pc:sldMkLst>
          <pc:docMk/>
          <pc:sldMk cId="3409194444" sldId="327"/>
        </pc:sldMkLst>
        <pc:picChg chg="mod">
          <ac:chgData name="Tzahi Madgar" userId="f3b040a4-8d0a-4d9b-a86e-de3053d0786a" providerId="ADAL" clId="{00373007-D6C6-4C4F-8779-4AA4695A31AC}" dt="2021-03-08T09:57:54.726" v="62" actId="1076"/>
          <ac:picMkLst>
            <pc:docMk/>
            <pc:sldMk cId="3409194444" sldId="327"/>
            <ac:picMk id="7" creationId="{3001C506-80C2-44E8-B1C0-EBF8A566785A}"/>
          </ac:picMkLst>
        </pc:picChg>
      </pc:sldChg>
    </pc:docChg>
  </pc:docChgLst>
  <pc:docChgLst>
    <pc:chgData name="Tzahi Madgar" userId="f3b040a4-8d0a-4d9b-a86e-de3053d0786a" providerId="ADAL" clId="{6352B271-8D48-48D6-9393-0E36969EE777}"/>
    <pc:docChg chg="custSel modSld">
      <pc:chgData name="Tzahi Madgar" userId="f3b040a4-8d0a-4d9b-a86e-de3053d0786a" providerId="ADAL" clId="{6352B271-8D48-48D6-9393-0E36969EE777}" dt="2021-03-08T10:02:39.617" v="40" actId="1036"/>
      <pc:docMkLst>
        <pc:docMk/>
      </pc:docMkLst>
      <pc:sldChg chg="addSp delSp modSp mod">
        <pc:chgData name="Tzahi Madgar" userId="f3b040a4-8d0a-4d9b-a86e-de3053d0786a" providerId="ADAL" clId="{6352B271-8D48-48D6-9393-0E36969EE777}" dt="2021-03-08T10:02:39.617" v="40" actId="1036"/>
        <pc:sldMkLst>
          <pc:docMk/>
          <pc:sldMk cId="3409194444" sldId="327"/>
        </pc:sldMkLst>
        <pc:spChg chg="add mod">
          <ac:chgData name="Tzahi Madgar" userId="f3b040a4-8d0a-4d9b-a86e-de3053d0786a" providerId="ADAL" clId="{6352B271-8D48-48D6-9393-0E36969EE777}" dt="2021-03-08T10:02:03.769" v="0" actId="478"/>
          <ac:spMkLst>
            <pc:docMk/>
            <pc:sldMk cId="3409194444" sldId="327"/>
            <ac:spMk id="5" creationId="{91B5CB2C-1CE3-4D7A-A502-F550CAC4D3A3}"/>
          </ac:spMkLst>
        </pc:spChg>
        <pc:picChg chg="del">
          <ac:chgData name="Tzahi Madgar" userId="f3b040a4-8d0a-4d9b-a86e-de3053d0786a" providerId="ADAL" clId="{6352B271-8D48-48D6-9393-0E36969EE777}" dt="2021-03-08T10:02:03.769" v="0" actId="478"/>
          <ac:picMkLst>
            <pc:docMk/>
            <pc:sldMk cId="3409194444" sldId="327"/>
            <ac:picMk id="7" creationId="{3001C506-80C2-44E8-B1C0-EBF8A566785A}"/>
          </ac:picMkLst>
        </pc:picChg>
        <pc:picChg chg="add mod">
          <ac:chgData name="Tzahi Madgar" userId="f3b040a4-8d0a-4d9b-a86e-de3053d0786a" providerId="ADAL" clId="{6352B271-8D48-48D6-9393-0E36969EE777}" dt="2021-03-08T10:02:39.617" v="40" actId="1036"/>
          <ac:picMkLst>
            <pc:docMk/>
            <pc:sldMk cId="3409194444" sldId="327"/>
            <ac:picMk id="8" creationId="{30ADB5D5-2024-4045-BA63-B2007A5FE78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0582AC-BE7E-4432-A2F0-72768340577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1144772-CED4-489C-AF85-6693E9267F8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48D81FFC-D829-441C-A667-B7864DEB216F}" type="datetimeFigureOut">
              <a:rPr lang="en-US" altLang="en-US"/>
              <a:pPr/>
              <a:t>3/8/2021</a:t>
            </a:fld>
            <a:endParaRPr lang="en-US" altLang="en-US"/>
          </a:p>
        </p:txBody>
      </p:sp>
      <p:sp>
        <p:nvSpPr>
          <p:cNvPr id="4" name="Footer Placeholder 3">
            <a:extLst>
              <a:ext uri="{FF2B5EF4-FFF2-40B4-BE49-F238E27FC236}">
                <a16:creationId xmlns:a16="http://schemas.microsoft.com/office/drawing/2014/main" id="{1F941CBF-5B25-4FCB-AD19-874CDB63158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C563FFF7-7FDE-4F96-AACC-6A9C117AB19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8D86D26-ECE3-48C1-90BB-31AC74D2913D}" type="slidenum">
              <a:rPr lang="en-US" altLang="en-US"/>
              <a:pPr/>
              <a:t>‹#›</a:t>
            </a:fld>
            <a:endParaRPr lang="en-US" altLang="en-US"/>
          </a:p>
        </p:txBody>
      </p:sp>
    </p:spTree>
    <p:extLst>
      <p:ext uri="{BB962C8B-B14F-4D97-AF65-F5344CB8AC3E}">
        <p14:creationId xmlns:p14="http://schemas.microsoft.com/office/powerpoint/2010/main" val="40992805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7D762A-95AD-4FB2-94C0-EEA87A0DA13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2827D90-4B31-4D02-94EF-FEF4F47A9C1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C76F331-BD3E-484F-8059-CA4757439B75}" type="datetimeFigureOut">
              <a:rPr lang="en-US" altLang="en-US"/>
              <a:pPr/>
              <a:t>3/8/2021</a:t>
            </a:fld>
            <a:endParaRPr lang="en-US" altLang="en-US"/>
          </a:p>
        </p:txBody>
      </p:sp>
      <p:sp>
        <p:nvSpPr>
          <p:cNvPr id="4" name="Slide Image Placeholder 3">
            <a:extLst>
              <a:ext uri="{FF2B5EF4-FFF2-40B4-BE49-F238E27FC236}">
                <a16:creationId xmlns:a16="http://schemas.microsoft.com/office/drawing/2014/main" id="{D6A25CF7-9CD5-4798-BB70-DD02F5FDC00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E93243A-0E87-4820-A262-2BBAEA298B5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91833C7-A281-447F-B828-893FEA29711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AACAD4D-0DBE-4E8A-9B14-3CBE1036252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7D7D9FF-9D04-457C-AA73-BF314A27324C}" type="slidenum">
              <a:rPr lang="en-US" altLang="en-US"/>
              <a:pPr/>
              <a:t>‹#›</a:t>
            </a:fld>
            <a:endParaRPr lang="en-US" altLang="en-US"/>
          </a:p>
        </p:txBody>
      </p:sp>
    </p:spTree>
    <p:extLst>
      <p:ext uri="{BB962C8B-B14F-4D97-AF65-F5344CB8AC3E}">
        <p14:creationId xmlns:p14="http://schemas.microsoft.com/office/powerpoint/2010/main" val="4052858286"/>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189" algn="l" defTabSz="457189"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377" algn="l" defTabSz="457189"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566" algn="l" defTabSz="457189"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754" algn="l" defTabSz="457189"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29899"/>
            <a:ext cx="5039744" cy="2387600"/>
          </a:xfrm>
        </p:spPr>
        <p:txBody>
          <a:bodyPr anchor="b">
            <a:noAutofit/>
          </a:bodyPr>
          <a:lstStyle>
            <a:lvl1pPr algn="l">
              <a:lnSpc>
                <a:spcPct val="80000"/>
              </a:lnSpc>
              <a:defRPr sz="2800">
                <a:solidFill>
                  <a:schemeClr val="bg1"/>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433519"/>
          </a:xfrm>
        </p:spPr>
        <p:txBody>
          <a:bodyPr>
            <a:noAutofit/>
          </a:bodyPr>
          <a:lstStyle>
            <a:lvl1pPr marL="0" indent="0" algn="l">
              <a:buNone/>
              <a:defRPr sz="1400" b="1" i="0" cap="all">
                <a:solidFill>
                  <a:schemeClr val="bg1"/>
                </a:solidFill>
                <a:latin typeface="+mj-lt"/>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0"/>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44BA877D-4739-CC4E-814D-3EB8D0AC5E0B}"/>
              </a:ext>
            </a:extLst>
          </p:cNvPr>
          <p:cNvSpPr>
            <a:spLocks noGrp="1"/>
          </p:cNvSpPr>
          <p:nvPr>
            <p:ph type="body" sz="quarter" idx="11" hasCustomPrompt="1"/>
          </p:nvPr>
        </p:nvSpPr>
        <p:spPr>
          <a:xfrm>
            <a:off x="457200" y="5100706"/>
            <a:ext cx="5040313" cy="406400"/>
          </a:xfrm>
        </p:spPr>
        <p:txBody>
          <a:bodyPr>
            <a:noAutofit/>
          </a:bodyPr>
          <a:lstStyle>
            <a:lvl1pPr>
              <a:defRPr sz="1200" b="0">
                <a:solidFill>
                  <a:schemeClr val="bg1"/>
                </a:solidFill>
                <a:latin typeface="Calibri" panose="020F0502020204030204" pitchFamily="34" charset="0"/>
                <a:cs typeface="Calibri" panose="020F0502020204030204" pitchFamily="34" charset="0"/>
              </a:defRPr>
            </a:lvl1pPr>
            <a:lvl2pPr>
              <a:defRPr sz="1200">
                <a:solidFill>
                  <a:schemeClr val="bg1"/>
                </a:solidFill>
                <a:latin typeface="Calibri" panose="020F0502020204030204" pitchFamily="34" charset="0"/>
                <a:cs typeface="Calibri" panose="020F0502020204030204" pitchFamily="34" charset="0"/>
              </a:defRPr>
            </a:lvl2pPr>
            <a:lvl3pPr>
              <a:defRPr sz="1200">
                <a:solidFill>
                  <a:schemeClr val="bg1"/>
                </a:solidFill>
                <a:latin typeface="Calibri" panose="020F0502020204030204" pitchFamily="34" charset="0"/>
                <a:cs typeface="Calibri" panose="020F0502020204030204" pitchFamily="34" charset="0"/>
              </a:defRPr>
            </a:lvl3pPr>
            <a:lvl4pPr>
              <a:defRPr sz="1200">
                <a:solidFill>
                  <a:schemeClr val="bg1"/>
                </a:solidFill>
                <a:latin typeface="Calibri" panose="020F0502020204030204" pitchFamily="34" charset="0"/>
                <a:cs typeface="Calibri" panose="020F0502020204030204" pitchFamily="34" charset="0"/>
              </a:defRPr>
            </a:lvl4pPr>
            <a:lvl5pPr>
              <a:defRPr sz="1200">
                <a:solidFill>
                  <a:schemeClr val="bg1"/>
                </a:solidFill>
                <a:latin typeface="Calibri" panose="020F0502020204030204" pitchFamily="34" charset="0"/>
                <a:cs typeface="Calibri" panose="020F0502020204030204" pitchFamily="34" charset="0"/>
              </a:defRPr>
            </a:lvl5pPr>
          </a:lstStyle>
          <a:p>
            <a:pPr lvl="0"/>
            <a:r>
              <a:rPr lang="en-US" dirty="0"/>
              <a:t>Click to edit Master Date</a:t>
            </a:r>
          </a:p>
        </p:txBody>
      </p:sp>
    </p:spTree>
    <p:extLst>
      <p:ext uri="{BB962C8B-B14F-4D97-AF65-F5344CB8AC3E}">
        <p14:creationId xmlns:p14="http://schemas.microsoft.com/office/powerpoint/2010/main" val="200066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Page Thank You">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2916097"/>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401655"/>
            <a:ext cx="5039744" cy="2387600"/>
          </a:xfrm>
        </p:spPr>
        <p:txBody>
          <a:bodyPr anchor="b">
            <a:noAutofit/>
          </a:bodyPr>
          <a:lstStyle>
            <a:lvl1pPr algn="l">
              <a:lnSpc>
                <a:spcPct val="85000"/>
              </a:lnSpc>
              <a:defRPr sz="2500"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3F65C99B-F29C-A04F-8EC9-1B8E9833924A}" type="slidenum">
              <a:rPr lang="en-US" smtClean="0"/>
              <a:t>‹#›</a:t>
            </a:fld>
            <a:endParaRPr lang="en-US" dirty="0"/>
          </a:p>
        </p:txBody>
      </p:sp>
      <p:pic>
        <p:nvPicPr>
          <p:cNvPr id="9" name="Picture 8">
            <a:extLst>
              <a:ext uri="{FF2B5EF4-FFF2-40B4-BE49-F238E27FC236}">
                <a16:creationId xmlns:a16="http://schemas.microsoft.com/office/drawing/2014/main" id="{C687B624-3A82-4124-AC0B-A377F9BBC80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3ECC01AE-C5F7-7E49-ADF8-7AE48277D71C}"/>
              </a:ext>
            </a:extLst>
          </p:cNvPr>
          <p:cNvSpPr>
            <a:spLocks noGrp="1"/>
          </p:cNvSpPr>
          <p:nvPr>
            <p:ph type="body" sz="quarter" idx="11"/>
          </p:nvPr>
        </p:nvSpPr>
        <p:spPr>
          <a:xfrm>
            <a:off x="3271838" y="3374597"/>
            <a:ext cx="5068887" cy="1843087"/>
          </a:xfrm>
        </p:spPr>
        <p:txBody>
          <a:bodyPr>
            <a:noAutofit/>
          </a:bodyPr>
          <a:lstStyle>
            <a:lvl1pPr>
              <a:defRPr sz="1200">
                <a:solidFill>
                  <a:schemeClr val="bg1"/>
                </a:solidFill>
              </a:defRPr>
            </a:lvl1pPr>
            <a:lvl2pPr>
              <a:defRPr sz="1200">
                <a:solidFill>
                  <a:schemeClr val="bg1"/>
                </a:solidFill>
              </a:defRPr>
            </a:lvl2pPr>
            <a:lvl3pPr>
              <a:defRPr sz="11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447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Footer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C97FE4C-03F0-DD43-A187-EE1BDD48B5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0" y="6242050"/>
            <a:ext cx="733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7319F47B-514D-7E49-B08B-E81FE6110B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267450"/>
            <a:ext cx="15700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7">
            <a:extLst>
              <a:ext uri="{FF2B5EF4-FFF2-40B4-BE49-F238E27FC236}">
                <a16:creationId xmlns:a16="http://schemas.microsoft.com/office/drawing/2014/main" id="{C7AABD21-CB21-8C4F-8527-908A056C48AA}"/>
              </a:ext>
            </a:extLst>
          </p:cNvPr>
          <p:cNvSpPr>
            <a:spLocks noGrp="1"/>
          </p:cNvSpPr>
          <p:nvPr>
            <p:ph type="sldNum" sz="quarter" idx="10"/>
          </p:nvPr>
        </p:nvSpPr>
        <p:spPr/>
        <p:txBody>
          <a:bodyPr/>
          <a:lstStyle>
            <a:lvl1pPr>
              <a:defRPr/>
            </a:lvl1pPr>
          </a:lstStyle>
          <a:p>
            <a:pPr>
              <a:defRPr/>
            </a:pPr>
            <a:fld id="{795E8347-A1B0-FC47-835F-78DEE1B23DBF}" type="slidenum">
              <a:rPr lang="en-US" altLang="en-US"/>
              <a:pPr>
                <a:defRPr/>
              </a:pPr>
              <a:t>‹#›</a:t>
            </a:fld>
            <a:endParaRPr lang="en-US" altLang="en-US"/>
          </a:p>
        </p:txBody>
      </p:sp>
    </p:spTree>
    <p:extLst>
      <p:ext uri="{BB962C8B-B14F-4D97-AF65-F5344CB8AC3E}">
        <p14:creationId xmlns:p14="http://schemas.microsoft.com/office/powerpoint/2010/main" val="247244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0"/>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29899"/>
            <a:ext cx="5039744" cy="2387600"/>
          </a:xfrm>
        </p:spPr>
        <p:txBody>
          <a:bodyPr anchor="b">
            <a:noAutofit/>
          </a:bodyPr>
          <a:lstStyle>
            <a:lvl1pPr algn="l">
              <a:lnSpc>
                <a:spcPct val="80000"/>
              </a:lnSpc>
              <a:defRPr sz="2800"/>
            </a:lvl1pPr>
          </a:lstStyle>
          <a:p>
            <a:r>
              <a:rPr lang="en-US"/>
              <a:t>Click to edit Master 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6FBB716D-D141-004D-BE8E-275955F7CFA8}"/>
              </a:ext>
            </a:extLst>
          </p:cNvPr>
          <p:cNvSpPr>
            <a:spLocks noGrp="1"/>
          </p:cNvSpPr>
          <p:nvPr>
            <p:ph type="subTitle" idx="1"/>
          </p:nvPr>
        </p:nvSpPr>
        <p:spPr>
          <a:xfrm>
            <a:off x="457200" y="4655316"/>
            <a:ext cx="5039744" cy="433519"/>
          </a:xfrm>
        </p:spPr>
        <p:txBody>
          <a:bodyPr>
            <a:noAutofit/>
          </a:bodyPr>
          <a:lstStyle>
            <a:lvl1pPr marL="0" indent="0" algn="l">
              <a:buNone/>
              <a:defRPr sz="1400" b="1" i="0" cap="all">
                <a:solidFill>
                  <a:schemeClr val="tx1"/>
                </a:solidFill>
                <a:latin typeface="Calibri" panose="020F0502020204030204" pitchFamily="34" charset="0"/>
                <a:cs typeface="Calibri" panose="020F0502020204030204" pitchFamily="34" charset="0"/>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12" name="Text Placeholder 4">
            <a:extLst>
              <a:ext uri="{FF2B5EF4-FFF2-40B4-BE49-F238E27FC236}">
                <a16:creationId xmlns:a16="http://schemas.microsoft.com/office/drawing/2014/main" id="{FC095C42-D283-2C48-A3BE-99BC851B22BF}"/>
              </a:ext>
            </a:extLst>
          </p:cNvPr>
          <p:cNvSpPr>
            <a:spLocks noGrp="1"/>
          </p:cNvSpPr>
          <p:nvPr>
            <p:ph type="body" sz="quarter" idx="11" hasCustomPrompt="1"/>
          </p:nvPr>
        </p:nvSpPr>
        <p:spPr>
          <a:xfrm>
            <a:off x="457200" y="5100706"/>
            <a:ext cx="5040313" cy="406400"/>
          </a:xfrm>
        </p:spPr>
        <p:txBody>
          <a:bodyPr>
            <a:noAutofit/>
          </a:bodyPr>
          <a:lstStyle>
            <a:lvl1pPr>
              <a:defRPr sz="1200" b="0">
                <a:solidFill>
                  <a:schemeClr val="tx1"/>
                </a:solidFill>
                <a:latin typeface="Calibri" panose="020F0502020204030204" pitchFamily="34" charset="0"/>
                <a:cs typeface="Calibri" panose="020F0502020204030204" pitchFamily="34" charset="0"/>
              </a:defRPr>
            </a:lvl1pPr>
            <a:lvl2pPr>
              <a:defRPr sz="1200">
                <a:solidFill>
                  <a:schemeClr val="bg1"/>
                </a:solidFill>
                <a:latin typeface="Calibri" panose="020F0502020204030204" pitchFamily="34" charset="0"/>
                <a:cs typeface="Calibri" panose="020F0502020204030204" pitchFamily="34" charset="0"/>
              </a:defRPr>
            </a:lvl2pPr>
            <a:lvl3pPr>
              <a:defRPr sz="1200">
                <a:solidFill>
                  <a:schemeClr val="bg1"/>
                </a:solidFill>
                <a:latin typeface="Calibri" panose="020F0502020204030204" pitchFamily="34" charset="0"/>
                <a:cs typeface="Calibri" panose="020F0502020204030204" pitchFamily="34" charset="0"/>
              </a:defRPr>
            </a:lvl3pPr>
            <a:lvl4pPr>
              <a:defRPr sz="1200">
                <a:solidFill>
                  <a:schemeClr val="bg1"/>
                </a:solidFill>
                <a:latin typeface="Calibri" panose="020F0502020204030204" pitchFamily="34" charset="0"/>
                <a:cs typeface="Calibri" panose="020F0502020204030204" pitchFamily="34" charset="0"/>
              </a:defRPr>
            </a:lvl4pPr>
            <a:lvl5pPr>
              <a:defRPr sz="1200">
                <a:solidFill>
                  <a:schemeClr val="bg1"/>
                </a:solidFill>
                <a:latin typeface="Calibri" panose="020F0502020204030204" pitchFamily="34" charset="0"/>
                <a:cs typeface="Calibri" panose="020F0502020204030204" pitchFamily="34" charset="0"/>
              </a:defRPr>
            </a:lvl5pPr>
          </a:lstStyle>
          <a:p>
            <a:pPr lvl="0"/>
            <a:r>
              <a:rPr lang="en-US" dirty="0"/>
              <a:t>Click to edit Master Date</a:t>
            </a:r>
          </a:p>
        </p:txBody>
      </p:sp>
    </p:spTree>
    <p:extLst>
      <p:ext uri="{BB962C8B-B14F-4D97-AF65-F5344CB8AC3E}">
        <p14:creationId xmlns:p14="http://schemas.microsoft.com/office/powerpoint/2010/main" val="326171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1839" y="1492148"/>
            <a:ext cx="5039744" cy="2387600"/>
          </a:xfrm>
        </p:spPr>
        <p:txBody>
          <a:bodyPr anchor="b">
            <a:noAutofit/>
          </a:bodyPr>
          <a:lstStyle>
            <a:lvl1pPr algn="l">
              <a:lnSpc>
                <a:spcPct val="85000"/>
              </a:lnSpc>
              <a:defRPr sz="2500"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sz="1000">
                <a:solidFill>
                  <a:schemeClr val="bg1"/>
                </a:solidFill>
              </a:defRPr>
            </a:lvl1pPr>
          </a:lstStyle>
          <a:p>
            <a:fld id="{A3979A82-1A5E-4C7B-AFC0-111CA6C3130A}" type="slidenum">
              <a:rPr lang="en-US" altLang="en-US" smtClean="0"/>
              <a:pPr/>
              <a:t>‹#›</a:t>
            </a:fld>
            <a:endParaRPr lang="en-US" altLang="en-US" dirty="0"/>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BF6E11F-7CAF-6242-96F3-65CDD57DAD2F}"/>
              </a:ext>
            </a:extLst>
          </p:cNvPr>
          <p:cNvSpPr/>
          <p:nvPr userDrawn="1"/>
        </p:nvSpPr>
        <p:spPr>
          <a:xfrm>
            <a:off x="2031801" y="3950074"/>
            <a:ext cx="7105315" cy="914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353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Headline Bluebar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lvl1pPr>
              <a:defRPr sz="1000"/>
            </a:lvl1pPr>
          </a:lstStyle>
          <a:p>
            <a:fld id="{A3979A82-1A5E-4C7B-AFC0-111CA6C3130A}" type="slidenum">
              <a:rPr lang="en-US" altLang="en-US" smtClean="0"/>
              <a:pPr/>
              <a:t>‹#›</a:t>
            </a:fld>
            <a:endParaRPr lang="en-US" altLang="en-US" dirty="0"/>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82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line Headline Bluebar and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2337"/>
            <a:ext cx="8229600" cy="4224096"/>
          </a:xfrm>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A3979A82-1A5E-4C7B-AFC0-111CA6C3130A}" type="slidenum">
              <a:rPr lang="en-US" altLang="en-US" smtClean="0"/>
              <a:pPr/>
              <a:t>‹#›</a:t>
            </a:fld>
            <a:endParaRPr lang="en-US" altLang="en-US" dirty="0"/>
          </a:p>
        </p:txBody>
      </p:sp>
      <p:sp>
        <p:nvSpPr>
          <p:cNvPr id="9" name="Rectangle 8">
            <a:extLst>
              <a:ext uri="{FF2B5EF4-FFF2-40B4-BE49-F238E27FC236}">
                <a16:creationId xmlns:a16="http://schemas.microsoft.com/office/drawing/2014/main" id="{1964DE76-9149-A94B-89BC-F0E0E23A280A}"/>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Title 1">
            <a:extLst>
              <a:ext uri="{FF2B5EF4-FFF2-40B4-BE49-F238E27FC236}">
                <a16:creationId xmlns:a16="http://schemas.microsoft.com/office/drawing/2014/main" id="{69BFB406-8BB6-8848-8130-F172CF943A47}"/>
              </a:ext>
            </a:extLst>
          </p:cNvPr>
          <p:cNvSpPr>
            <a:spLocks noGrp="1"/>
          </p:cNvSpPr>
          <p:nvPr>
            <p:ph type="title"/>
          </p:nvPr>
        </p:nvSpPr>
        <p:spPr>
          <a:xfrm>
            <a:off x="457200" y="366186"/>
            <a:ext cx="8229600" cy="495300"/>
          </a:xfrm>
        </p:spPr>
        <p:txBody>
          <a:bodyPr>
            <a:noAutofit/>
          </a:bodyPr>
          <a:lstStyle/>
          <a:p>
            <a:r>
              <a:rPr lang="en-US"/>
              <a:t>Click to edit Master title style</a:t>
            </a:r>
            <a:endParaRPr lang="en-US" dirty="0"/>
          </a:p>
        </p:txBody>
      </p:sp>
      <p:sp>
        <p:nvSpPr>
          <p:cNvPr id="14" name="Text Placeholder 11">
            <a:extLst>
              <a:ext uri="{FF2B5EF4-FFF2-40B4-BE49-F238E27FC236}">
                <a16:creationId xmlns:a16="http://schemas.microsoft.com/office/drawing/2014/main" id="{4837C886-D498-8747-AD4E-D5566A4EB9AA}"/>
              </a:ext>
            </a:extLst>
          </p:cNvPr>
          <p:cNvSpPr>
            <a:spLocks noGrp="1"/>
          </p:cNvSpPr>
          <p:nvPr>
            <p:ph type="body" sz="quarter" idx="14"/>
          </p:nvPr>
        </p:nvSpPr>
        <p:spPr>
          <a:xfrm>
            <a:off x="457200" y="1077964"/>
            <a:ext cx="8229600" cy="657895"/>
          </a:xfrm>
        </p:spPr>
        <p:txBody>
          <a:bodyPr>
            <a:noAutofit/>
          </a:bodyPr>
          <a:lstStyle>
            <a:lvl1pPr>
              <a:defRPr sz="2133" b="0" i="0" cap="none">
                <a:solidFill>
                  <a:schemeClr val="tx1"/>
                </a:solidFill>
                <a:latin typeface="Calibri" panose="020F0502020204030204" pitchFamily="34" charset="0"/>
                <a:cs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184812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ne Headline, 2-line 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186"/>
            <a:ext cx="8229600" cy="71718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457200" y="2156791"/>
            <a:ext cx="8229600" cy="4019642"/>
          </a:xfrm>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1195368"/>
            <a:ext cx="8229600" cy="717180"/>
          </a:xfrm>
        </p:spPr>
        <p:txBody>
          <a:bodyPr>
            <a:noAutofit/>
          </a:bodyPr>
          <a:lstStyle>
            <a:lvl1pPr>
              <a:defRPr sz="2133" b="0" i="0" cap="none">
                <a:solidFill>
                  <a:schemeClr val="tx1"/>
                </a:solidFill>
                <a:latin typeface="Calibri" panose="020F0502020204030204" pitchFamily="34" charset="0"/>
                <a:cs typeface="Calibri" panose="020F0502020204030204" pitchFamily="34" charset="0"/>
              </a:defRPr>
            </a:lvl1pPr>
          </a:lstStyle>
          <a:p>
            <a:pPr lvl="0"/>
            <a:r>
              <a:rPr lang="en-US"/>
              <a:t>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dirty="0"/>
          </a:p>
        </p:txBody>
      </p:sp>
    </p:spTree>
    <p:extLst>
      <p:ext uri="{BB962C8B-B14F-4D97-AF65-F5344CB8AC3E}">
        <p14:creationId xmlns:p14="http://schemas.microsoft.com/office/powerpoint/2010/main" val="421415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or 2-line Headline, 1- or 2-line Subhead, Content, Photo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1" y="2315817"/>
            <a:ext cx="4003675" cy="3672941"/>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dirty="0"/>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20D157B6-0019-A949-BC1C-65CCD60ECE72}"/>
              </a:ext>
            </a:extLst>
          </p:cNvPr>
          <p:cNvSpPr>
            <a:spLocks noGrp="1"/>
          </p:cNvSpPr>
          <p:nvPr>
            <p:ph type="pic" sz="quarter" idx="16"/>
          </p:nvPr>
        </p:nvSpPr>
        <p:spPr>
          <a:xfrm>
            <a:off x="4681538" y="2315817"/>
            <a:ext cx="4005257" cy="367294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13" name="Title 1">
            <a:extLst>
              <a:ext uri="{FF2B5EF4-FFF2-40B4-BE49-F238E27FC236}">
                <a16:creationId xmlns:a16="http://schemas.microsoft.com/office/drawing/2014/main" id="{5326E779-6557-B64B-BC87-9BE1C9DAA9AB}"/>
              </a:ext>
            </a:extLst>
          </p:cNvPr>
          <p:cNvSpPr>
            <a:spLocks noGrp="1"/>
          </p:cNvSpPr>
          <p:nvPr>
            <p:ph type="title"/>
          </p:nvPr>
        </p:nvSpPr>
        <p:spPr>
          <a:xfrm>
            <a:off x="457200" y="366186"/>
            <a:ext cx="8229600" cy="717180"/>
          </a:xfrm>
        </p:spPr>
        <p:txBody>
          <a:bodyPr>
            <a:noAutofit/>
          </a:bodyPr>
          <a:lstStyle/>
          <a:p>
            <a:r>
              <a:rPr lang="en-US"/>
              <a:t>Click to edit Master title style</a:t>
            </a:r>
            <a:endParaRPr lang="en-US" dirty="0"/>
          </a:p>
        </p:txBody>
      </p:sp>
      <p:sp>
        <p:nvSpPr>
          <p:cNvPr id="14" name="Text Placeholder 11">
            <a:extLst>
              <a:ext uri="{FF2B5EF4-FFF2-40B4-BE49-F238E27FC236}">
                <a16:creationId xmlns:a16="http://schemas.microsoft.com/office/drawing/2014/main" id="{74883098-CBC9-8A4D-BAE4-DE7825ED2DB9}"/>
              </a:ext>
            </a:extLst>
          </p:cNvPr>
          <p:cNvSpPr>
            <a:spLocks noGrp="1"/>
          </p:cNvSpPr>
          <p:nvPr>
            <p:ph type="body" sz="quarter" idx="14"/>
          </p:nvPr>
        </p:nvSpPr>
        <p:spPr>
          <a:xfrm>
            <a:off x="457200" y="1195368"/>
            <a:ext cx="8229600" cy="717180"/>
          </a:xfrm>
        </p:spPr>
        <p:txBody>
          <a:bodyPr>
            <a:noAutofit/>
          </a:bodyPr>
          <a:lstStyle>
            <a:lvl1pPr>
              <a:defRPr sz="2133" b="0" i="0" cap="none">
                <a:solidFill>
                  <a:schemeClr val="tx1"/>
                </a:solidFill>
                <a:latin typeface="+mj-lt"/>
              </a:defRPr>
            </a:lvl1pPr>
          </a:lstStyle>
          <a:p>
            <a:pPr lvl="0"/>
            <a:r>
              <a:rPr lang="en-US"/>
              <a:t>Edit Master text styles</a:t>
            </a:r>
          </a:p>
        </p:txBody>
      </p:sp>
    </p:spTree>
    <p:extLst>
      <p:ext uri="{BB962C8B-B14F-4D97-AF65-F5344CB8AC3E}">
        <p14:creationId xmlns:p14="http://schemas.microsoft.com/office/powerpoint/2010/main" val="41348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or 2-line Headline, 1- or 2-line Subhead, Content, Photo 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3125" y="2305878"/>
            <a:ext cx="4003675" cy="3682880"/>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dirty="0"/>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94CD6B0D-9A42-7F44-8F06-BF9E30572A87}"/>
              </a:ext>
            </a:extLst>
          </p:cNvPr>
          <p:cNvSpPr>
            <a:spLocks noGrp="1"/>
          </p:cNvSpPr>
          <p:nvPr>
            <p:ph type="pic" sz="quarter" idx="17"/>
          </p:nvPr>
        </p:nvSpPr>
        <p:spPr>
          <a:xfrm>
            <a:off x="457200" y="2305877"/>
            <a:ext cx="4005072" cy="3682879"/>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9" name="Title 1">
            <a:extLst>
              <a:ext uri="{FF2B5EF4-FFF2-40B4-BE49-F238E27FC236}">
                <a16:creationId xmlns:a16="http://schemas.microsoft.com/office/drawing/2014/main" id="{D629BBB5-FFD7-424F-A987-E85C221A5454}"/>
              </a:ext>
            </a:extLst>
          </p:cNvPr>
          <p:cNvSpPr>
            <a:spLocks noGrp="1"/>
          </p:cNvSpPr>
          <p:nvPr>
            <p:ph type="title"/>
          </p:nvPr>
        </p:nvSpPr>
        <p:spPr>
          <a:xfrm>
            <a:off x="457200" y="366186"/>
            <a:ext cx="8229600" cy="717180"/>
          </a:xfrm>
        </p:spPr>
        <p:txBody>
          <a:bodyPr>
            <a:noAutofit/>
          </a:bodyPr>
          <a:lstStyle/>
          <a:p>
            <a:r>
              <a:rPr lang="en-US"/>
              <a:t>Click to edit Master title style</a:t>
            </a:r>
            <a:endParaRPr lang="en-US" dirty="0"/>
          </a:p>
        </p:txBody>
      </p:sp>
      <p:sp>
        <p:nvSpPr>
          <p:cNvPr id="14" name="Text Placeholder 11">
            <a:extLst>
              <a:ext uri="{FF2B5EF4-FFF2-40B4-BE49-F238E27FC236}">
                <a16:creationId xmlns:a16="http://schemas.microsoft.com/office/drawing/2014/main" id="{7C0BE5F6-FE37-C348-9E4F-3B34A58B92FB}"/>
              </a:ext>
            </a:extLst>
          </p:cNvPr>
          <p:cNvSpPr>
            <a:spLocks noGrp="1"/>
          </p:cNvSpPr>
          <p:nvPr>
            <p:ph type="body" sz="quarter" idx="14"/>
          </p:nvPr>
        </p:nvSpPr>
        <p:spPr>
          <a:xfrm>
            <a:off x="457200" y="1195368"/>
            <a:ext cx="8229600" cy="717180"/>
          </a:xfrm>
        </p:spPr>
        <p:txBody>
          <a:bodyPr>
            <a:noAutofit/>
          </a:bodyPr>
          <a:lstStyle>
            <a:lvl1pPr>
              <a:defRPr sz="2133" b="0" i="0" cap="none">
                <a:solidFill>
                  <a:schemeClr val="tx1"/>
                </a:solidFill>
                <a:latin typeface="+mj-lt"/>
              </a:defRPr>
            </a:lvl1pPr>
          </a:lstStyle>
          <a:p>
            <a:pPr lvl="0"/>
            <a:r>
              <a:rPr lang="en-US"/>
              <a:t>Edit Master text styles</a:t>
            </a:r>
          </a:p>
        </p:txBody>
      </p:sp>
    </p:spTree>
    <p:extLst>
      <p:ext uri="{BB962C8B-B14F-4D97-AF65-F5344CB8AC3E}">
        <p14:creationId xmlns:p14="http://schemas.microsoft.com/office/powerpoint/2010/main" val="372766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or 2-line Headline, 1- or 2-line Subhead, 3-Photo">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dirty="0"/>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7F5F3AF8-F924-E14E-A028-5124D00F3B7D}"/>
              </a:ext>
            </a:extLst>
          </p:cNvPr>
          <p:cNvSpPr>
            <a:spLocks noGrp="1"/>
          </p:cNvSpPr>
          <p:nvPr>
            <p:ph sz="half" idx="1"/>
          </p:nvPr>
        </p:nvSpPr>
        <p:spPr>
          <a:xfrm>
            <a:off x="457201" y="3917964"/>
            <a:ext cx="2597151" cy="2155869"/>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EB875D0E-8D86-ED4A-884D-F477BD80DAA1}"/>
              </a:ext>
            </a:extLst>
          </p:cNvPr>
          <p:cNvSpPr>
            <a:spLocks noGrp="1"/>
          </p:cNvSpPr>
          <p:nvPr>
            <p:ph sz="half" idx="2"/>
          </p:nvPr>
        </p:nvSpPr>
        <p:spPr>
          <a:xfrm>
            <a:off x="3276473" y="3917964"/>
            <a:ext cx="2598739" cy="2155869"/>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8EE4133-595D-2247-B082-5C6A99927A6D}"/>
              </a:ext>
            </a:extLst>
          </p:cNvPr>
          <p:cNvSpPr>
            <a:spLocks noGrp="1"/>
          </p:cNvSpPr>
          <p:nvPr>
            <p:ph sz="half" idx="15"/>
          </p:nvPr>
        </p:nvSpPr>
        <p:spPr>
          <a:xfrm>
            <a:off x="6096000" y="3917964"/>
            <a:ext cx="2596896" cy="2155869"/>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5">
            <a:extLst>
              <a:ext uri="{FF2B5EF4-FFF2-40B4-BE49-F238E27FC236}">
                <a16:creationId xmlns:a16="http://schemas.microsoft.com/office/drawing/2014/main" id="{3EDB63BC-7E23-0B4C-9A89-A9D277E3E813}"/>
              </a:ext>
            </a:extLst>
          </p:cNvPr>
          <p:cNvSpPr>
            <a:spLocks noGrp="1"/>
          </p:cNvSpPr>
          <p:nvPr>
            <p:ph type="pic" sz="quarter" idx="16"/>
          </p:nvPr>
        </p:nvSpPr>
        <p:spPr>
          <a:xfrm>
            <a:off x="457200" y="2115668"/>
            <a:ext cx="2596896"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E3FCE3BD-6698-9748-A398-5C0DC927551F}"/>
              </a:ext>
            </a:extLst>
          </p:cNvPr>
          <p:cNvSpPr>
            <a:spLocks noGrp="1"/>
          </p:cNvSpPr>
          <p:nvPr>
            <p:ph type="pic" sz="quarter" idx="17"/>
          </p:nvPr>
        </p:nvSpPr>
        <p:spPr>
          <a:xfrm>
            <a:off x="3276474" y="2115668"/>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79C7B183-09D3-804F-ABA0-61033242D537}"/>
              </a:ext>
            </a:extLst>
          </p:cNvPr>
          <p:cNvSpPr>
            <a:spLocks noGrp="1"/>
          </p:cNvSpPr>
          <p:nvPr>
            <p:ph type="pic" sz="quarter" idx="18"/>
          </p:nvPr>
        </p:nvSpPr>
        <p:spPr>
          <a:xfrm>
            <a:off x="6096000" y="2115668"/>
            <a:ext cx="2596896"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Title 1">
            <a:extLst>
              <a:ext uri="{FF2B5EF4-FFF2-40B4-BE49-F238E27FC236}">
                <a16:creationId xmlns:a16="http://schemas.microsoft.com/office/drawing/2014/main" id="{D93F883B-A161-A847-B3A6-79AD967E79C4}"/>
              </a:ext>
            </a:extLst>
          </p:cNvPr>
          <p:cNvSpPr>
            <a:spLocks noGrp="1"/>
          </p:cNvSpPr>
          <p:nvPr>
            <p:ph type="title"/>
          </p:nvPr>
        </p:nvSpPr>
        <p:spPr>
          <a:xfrm>
            <a:off x="457200" y="366186"/>
            <a:ext cx="8229600" cy="717180"/>
          </a:xfrm>
        </p:spPr>
        <p:txBody>
          <a:bodyPr>
            <a:noAutofit/>
          </a:bodyPr>
          <a:lstStyle/>
          <a:p>
            <a:r>
              <a:rPr lang="en-US"/>
              <a:t>Click to edit Master title style</a:t>
            </a:r>
            <a:endParaRPr lang="en-US" dirty="0"/>
          </a:p>
        </p:txBody>
      </p:sp>
      <p:sp>
        <p:nvSpPr>
          <p:cNvPr id="23" name="Text Placeholder 11">
            <a:extLst>
              <a:ext uri="{FF2B5EF4-FFF2-40B4-BE49-F238E27FC236}">
                <a16:creationId xmlns:a16="http://schemas.microsoft.com/office/drawing/2014/main" id="{F6771259-9002-2B4D-99CC-D3E13978F207}"/>
              </a:ext>
            </a:extLst>
          </p:cNvPr>
          <p:cNvSpPr>
            <a:spLocks noGrp="1"/>
          </p:cNvSpPr>
          <p:nvPr>
            <p:ph type="body" sz="quarter" idx="14"/>
          </p:nvPr>
        </p:nvSpPr>
        <p:spPr>
          <a:xfrm>
            <a:off x="457200" y="1195368"/>
            <a:ext cx="8229600" cy="717180"/>
          </a:xfrm>
        </p:spPr>
        <p:txBody>
          <a:bodyPr>
            <a:noAutofit/>
          </a:bodyPr>
          <a:lstStyle>
            <a:lvl1pPr>
              <a:defRPr sz="2133" b="0" i="0" cap="none">
                <a:solidFill>
                  <a:schemeClr val="tx1"/>
                </a:solidFill>
                <a:latin typeface="+mj-lt"/>
              </a:defRPr>
            </a:lvl1pPr>
          </a:lstStyle>
          <a:p>
            <a:pPr lvl="0"/>
            <a:r>
              <a:rPr lang="en-US"/>
              <a:t>Edit Master text styles</a:t>
            </a:r>
          </a:p>
        </p:txBody>
      </p:sp>
    </p:spTree>
    <p:extLst>
      <p:ext uri="{BB962C8B-B14F-4D97-AF65-F5344CB8AC3E}">
        <p14:creationId xmlns:p14="http://schemas.microsoft.com/office/powerpoint/2010/main" val="296041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1000">
                <a:latin typeface="Calibri" panose="020F0502020204030204" pitchFamily="34" charset="0"/>
                <a:cs typeface="Calibri" panose="020F0502020204030204" pitchFamily="34" charset="0"/>
              </a:defRPr>
            </a:lvl1pPr>
          </a:lstStyle>
          <a:p>
            <a:fld id="{A3979A82-1A5E-4C7B-AFC0-111CA6C3130A}"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704" r:id="rId1"/>
    <p:sldLayoutId id="2147483703" r:id="rId2"/>
    <p:sldLayoutId id="2147483717" r:id="rId3"/>
    <p:sldLayoutId id="2147483706" r:id="rId4"/>
    <p:sldLayoutId id="2147483705" r:id="rId5"/>
    <p:sldLayoutId id="2147483764" r:id="rId6"/>
    <p:sldLayoutId id="2147483767" r:id="rId7"/>
    <p:sldLayoutId id="2147483768" r:id="rId8"/>
    <p:sldLayoutId id="2147483729" r:id="rId9"/>
    <p:sldLayoutId id="2147483746" r:id="rId10"/>
    <p:sldLayoutId id="2147483769" r:id="rId11"/>
  </p:sldLayoutIdLst>
  <p:hf hdr="0" ftr="0" dt="0"/>
  <p:txStyles>
    <p:titleStyle>
      <a:lvl1pPr algn="l" defTabSz="685783" rtl="0" eaLnBrk="1" fontAlgn="base" hangingPunct="1">
        <a:lnSpc>
          <a:spcPct val="90000"/>
        </a:lnSpc>
        <a:spcBef>
          <a:spcPct val="0"/>
        </a:spcBef>
        <a:spcAft>
          <a:spcPct val="0"/>
        </a:spcAft>
        <a:defRPr sz="2400" b="1" i="0" kern="1200" cap="all">
          <a:solidFill>
            <a:schemeClr val="tx1"/>
          </a:solidFill>
          <a:latin typeface="+mj-lt"/>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www.businesswire.com/news/home/20201012005615/en/IEEE-Standards-Association-Launches-Industry-Affiliate-Network-IAN-to-Rapidly-Evolve-Existing-Specifications-into-Global-Standard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businesswire.com/news/home/20201012005615/en/IEEE-Standards-Association-Launches-Industry-Affiliate-Network-IAN-to-Rapidly-Evolve-Existing-Specifications-into-Global-Standards" TargetMode="External"/><Relationship Id="rId2" Type="http://schemas.openxmlformats.org/officeDocument/2006/relationships/hyperlink" Target="https://development.standards.ieee.org/myproject-web/app#viewpar/12407/8928"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38ED-1AFE-2842-AB28-44F5B8AF9AA0}"/>
              </a:ext>
            </a:extLst>
          </p:cNvPr>
          <p:cNvSpPr>
            <a:spLocks noGrp="1"/>
          </p:cNvSpPr>
          <p:nvPr>
            <p:ph type="ctrTitle"/>
          </p:nvPr>
        </p:nvSpPr>
        <p:spPr/>
        <p:txBody>
          <a:bodyPr/>
          <a:lstStyle/>
          <a:p>
            <a:r>
              <a:rPr lang="en-US" dirty="0"/>
              <a:t>IEEE 2977: MIPI A-PHY Adoption Working Group</a:t>
            </a:r>
            <a:endParaRPr lang="en-US" dirty="0">
              <a:latin typeface="Calibri" panose="020F0502020204030204" pitchFamily="34" charset="0"/>
            </a:endParaRPr>
          </a:p>
        </p:txBody>
      </p:sp>
      <p:sp>
        <p:nvSpPr>
          <p:cNvPr id="3" name="Subtitle 2">
            <a:extLst>
              <a:ext uri="{FF2B5EF4-FFF2-40B4-BE49-F238E27FC236}">
                <a16:creationId xmlns:a16="http://schemas.microsoft.com/office/drawing/2014/main" id="{5FC6E40C-DA77-974C-B4CB-205FD6F2BDB2}"/>
              </a:ext>
            </a:extLst>
          </p:cNvPr>
          <p:cNvSpPr>
            <a:spLocks noGrp="1"/>
          </p:cNvSpPr>
          <p:nvPr>
            <p:ph type="subTitle" idx="1"/>
          </p:nvPr>
        </p:nvSpPr>
        <p:spPr/>
        <p:txBody>
          <a:bodyPr/>
          <a:lstStyle/>
          <a:p>
            <a:r>
              <a:rPr lang="en-US" dirty="0"/>
              <a:t>Introduction</a:t>
            </a:r>
          </a:p>
          <a:p>
            <a:endParaRPr lang="en-US" dirty="0"/>
          </a:p>
        </p:txBody>
      </p:sp>
      <p:sp>
        <p:nvSpPr>
          <p:cNvPr id="4" name="Text Placeholder 3">
            <a:extLst>
              <a:ext uri="{FF2B5EF4-FFF2-40B4-BE49-F238E27FC236}">
                <a16:creationId xmlns:a16="http://schemas.microsoft.com/office/drawing/2014/main" id="{39E3EFEF-F7BA-B544-B7B5-F71337E24216}"/>
              </a:ext>
            </a:extLst>
          </p:cNvPr>
          <p:cNvSpPr>
            <a:spLocks noGrp="1"/>
          </p:cNvSpPr>
          <p:nvPr>
            <p:ph type="body" sz="quarter" idx="11"/>
          </p:nvPr>
        </p:nvSpPr>
        <p:spPr/>
        <p:txBody>
          <a:bodyPr/>
          <a:lstStyle/>
          <a:p>
            <a:r>
              <a:rPr lang="en-US" dirty="0" err="1"/>
              <a:t>Zahy</a:t>
            </a:r>
            <a:r>
              <a:rPr lang="en-US" dirty="0"/>
              <a:t> Madgar</a:t>
            </a:r>
          </a:p>
          <a:p>
            <a:r>
              <a:rPr lang="en-US" dirty="0"/>
              <a:t>March 2021</a:t>
            </a:r>
          </a:p>
          <a:p>
            <a:endParaRPr lang="en-US" dirty="0"/>
          </a:p>
          <a:p>
            <a:endParaRPr lang="en-US" dirty="0"/>
          </a:p>
        </p:txBody>
      </p:sp>
    </p:spTree>
    <p:extLst>
      <p:ext uri="{BB962C8B-B14F-4D97-AF65-F5344CB8AC3E}">
        <p14:creationId xmlns:p14="http://schemas.microsoft.com/office/powerpoint/2010/main" val="401359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AAD7-D3F2-814D-BDFD-1E6664C2D714}"/>
              </a:ext>
            </a:extLst>
          </p:cNvPr>
          <p:cNvSpPr>
            <a:spLocks noGrp="1"/>
          </p:cNvSpPr>
          <p:nvPr>
            <p:ph type="title"/>
          </p:nvPr>
        </p:nvSpPr>
        <p:spPr/>
        <p:txBody>
          <a:bodyPr/>
          <a:lstStyle/>
          <a:p>
            <a:r>
              <a:rPr lang="en-US" dirty="0"/>
              <a:t>Project Timeline </a:t>
            </a:r>
          </a:p>
        </p:txBody>
      </p:sp>
      <p:sp>
        <p:nvSpPr>
          <p:cNvPr id="4" name="Slide Number Placeholder 3">
            <a:extLst>
              <a:ext uri="{FF2B5EF4-FFF2-40B4-BE49-F238E27FC236}">
                <a16:creationId xmlns:a16="http://schemas.microsoft.com/office/drawing/2014/main" id="{3589C149-6926-6D42-A558-1559BF25863A}"/>
              </a:ext>
            </a:extLst>
          </p:cNvPr>
          <p:cNvSpPr>
            <a:spLocks noGrp="1"/>
          </p:cNvSpPr>
          <p:nvPr>
            <p:ph type="sldNum" sz="quarter" idx="10"/>
          </p:nvPr>
        </p:nvSpPr>
        <p:spPr/>
        <p:txBody>
          <a:bodyPr/>
          <a:lstStyle/>
          <a:p>
            <a:fld id="{A3979A82-1A5E-4C7B-AFC0-111CA6C3130A}" type="slidenum">
              <a:rPr lang="en-US" altLang="en-US" smtClean="0"/>
              <a:pPr/>
              <a:t>10</a:t>
            </a:fld>
            <a:endParaRPr lang="en-US" altLang="en-US"/>
          </a:p>
        </p:txBody>
      </p:sp>
      <p:sp>
        <p:nvSpPr>
          <p:cNvPr id="5" name="Content Placeholder 4">
            <a:extLst>
              <a:ext uri="{FF2B5EF4-FFF2-40B4-BE49-F238E27FC236}">
                <a16:creationId xmlns:a16="http://schemas.microsoft.com/office/drawing/2014/main" id="{91B5CB2C-1CE3-4D7A-A502-F550CAC4D3A3}"/>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30ADB5D5-2024-4045-BA63-B2007A5FE782}"/>
              </a:ext>
            </a:extLst>
          </p:cNvPr>
          <p:cNvPicPr>
            <a:picLocks noChangeAspect="1"/>
          </p:cNvPicPr>
          <p:nvPr/>
        </p:nvPicPr>
        <p:blipFill>
          <a:blip r:embed="rId2"/>
          <a:stretch>
            <a:fillRect/>
          </a:stretch>
        </p:blipFill>
        <p:spPr>
          <a:xfrm>
            <a:off x="75704" y="1333848"/>
            <a:ext cx="9052082" cy="4273631"/>
          </a:xfrm>
          <a:prstGeom prst="rect">
            <a:avLst/>
          </a:prstGeom>
        </p:spPr>
      </p:pic>
    </p:spTree>
    <p:extLst>
      <p:ext uri="{BB962C8B-B14F-4D97-AF65-F5344CB8AC3E}">
        <p14:creationId xmlns:p14="http://schemas.microsoft.com/office/powerpoint/2010/main" val="340919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FC4DA960-A696-B74E-9665-31747EF674EE}"/>
              </a:ext>
            </a:extLst>
          </p:cNvPr>
          <p:cNvSpPr>
            <a:spLocks noGrp="1"/>
          </p:cNvSpPr>
          <p:nvPr>
            <p:ph type="ctr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26DD0E1A-C835-4544-BDC9-EF1299525005}"/>
              </a:ext>
            </a:extLst>
          </p:cNvPr>
          <p:cNvSpPr>
            <a:spLocks noGrp="1"/>
          </p:cNvSpPr>
          <p:nvPr>
            <p:ph type="sldNum" sz="quarter" idx="10"/>
          </p:nvPr>
        </p:nvSpPr>
        <p:spPr/>
        <p:txBody>
          <a:bodyPr/>
          <a:lstStyle/>
          <a:p>
            <a:fld id="{A3979A82-1A5E-4C7B-AFC0-111CA6C3130A}" type="slidenum">
              <a:rPr lang="en-US" altLang="en-US" smtClean="0"/>
              <a:pPr/>
              <a:t>11</a:t>
            </a:fld>
            <a:endParaRPr lang="en-US" altLang="en-US"/>
          </a:p>
        </p:txBody>
      </p:sp>
      <p:sp>
        <p:nvSpPr>
          <p:cNvPr id="35" name="Text Placeholder 34">
            <a:extLst>
              <a:ext uri="{FF2B5EF4-FFF2-40B4-BE49-F238E27FC236}">
                <a16:creationId xmlns:a16="http://schemas.microsoft.com/office/drawing/2014/main" id="{E466E3D1-A354-DC4C-A8FB-180002CC2177}"/>
              </a:ext>
            </a:extLst>
          </p:cNvPr>
          <p:cNvSpPr>
            <a:spLocks noGrp="1"/>
          </p:cNvSpPr>
          <p:nvPr>
            <p:ph type="body" sz="quarter" idx="11"/>
          </p:nvPr>
        </p:nvSpPr>
        <p:spPr/>
        <p:txBody>
          <a:bodyPr/>
          <a:lstStyle/>
          <a:p>
            <a:r>
              <a:rPr lang="en-US" dirty="0"/>
              <a:t>Name</a:t>
            </a:r>
          </a:p>
          <a:p>
            <a:r>
              <a:rPr lang="en-US" dirty="0"/>
              <a:t>Title</a:t>
            </a:r>
          </a:p>
          <a:p>
            <a:r>
              <a:rPr lang="en-US" dirty="0"/>
              <a:t>Company</a:t>
            </a:r>
          </a:p>
          <a:p>
            <a:r>
              <a:rPr lang="en-US" u="sng" dirty="0">
                <a:solidFill>
                  <a:schemeClr val="accent1"/>
                </a:solidFill>
              </a:rPr>
              <a:t>Email</a:t>
            </a:r>
          </a:p>
          <a:p>
            <a:r>
              <a:rPr lang="en-US" u="sng" dirty="0">
                <a:solidFill>
                  <a:schemeClr val="accent1"/>
                </a:solidFill>
              </a:rPr>
              <a:t>URL</a:t>
            </a:r>
          </a:p>
          <a:p>
            <a:r>
              <a:rPr lang="en-US" dirty="0"/>
              <a:t>Social Media</a:t>
            </a:r>
          </a:p>
        </p:txBody>
      </p:sp>
    </p:spTree>
    <p:extLst>
      <p:ext uri="{BB962C8B-B14F-4D97-AF65-F5344CB8AC3E}">
        <p14:creationId xmlns:p14="http://schemas.microsoft.com/office/powerpoint/2010/main" val="303931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8C11-7971-D345-9A2E-4F39D39065AE}"/>
              </a:ext>
            </a:extLst>
          </p:cNvPr>
          <p:cNvSpPr>
            <a:spLocks noGrp="1"/>
          </p:cNvSpPr>
          <p:nvPr>
            <p:ph type="title"/>
          </p:nvPr>
        </p:nvSpPr>
        <p:spPr/>
        <p:txBody>
          <a:bodyPr/>
          <a:lstStyle/>
          <a:p>
            <a:r>
              <a:rPr lang="en-US" dirty="0"/>
              <a:t>Compliance with </a:t>
            </a:r>
            <a:r>
              <a:rPr lang="en-US" dirty="0" err="1"/>
              <a:t>ieee</a:t>
            </a:r>
            <a:r>
              <a:rPr lang="en-US" dirty="0"/>
              <a:t> standards policies and procedures</a:t>
            </a:r>
          </a:p>
        </p:txBody>
      </p:sp>
      <p:sp>
        <p:nvSpPr>
          <p:cNvPr id="3" name="Content Placeholder 2">
            <a:extLst>
              <a:ext uri="{FF2B5EF4-FFF2-40B4-BE49-F238E27FC236}">
                <a16:creationId xmlns:a16="http://schemas.microsoft.com/office/drawing/2014/main" id="{62ABFBEB-91C3-E943-96B7-06D3051558B7}"/>
              </a:ext>
            </a:extLst>
          </p:cNvPr>
          <p:cNvSpPr>
            <a:spLocks noGrp="1"/>
          </p:cNvSpPr>
          <p:nvPr>
            <p:ph idx="1"/>
          </p:nvPr>
        </p:nvSpPr>
        <p:spPr>
          <a:xfrm>
            <a:off x="457200" y="1622931"/>
            <a:ext cx="8229600" cy="4019642"/>
          </a:xfrm>
          <a:ln>
            <a:solidFill>
              <a:schemeClr val="accent1"/>
            </a:solidFill>
          </a:ln>
        </p:spPr>
        <p:txBody>
          <a:bodyPr/>
          <a:lstStyle/>
          <a:p>
            <a:pPr lvl="1"/>
            <a:endParaRPr lang="en-US" altLang="en-US" dirty="0"/>
          </a:p>
          <a:p>
            <a:pPr lvl="1"/>
            <a:r>
              <a:rPr lang="en-US" altLang="en-US" sz="1600" dirty="0"/>
              <a:t>Subclause 5.2.1 of the IEEE-SA Standards Board Bylaws states, "While participating in IEEE standards development activities, all participants...shall act in accordance with all applicable laws (nation-based and international), the IEEE Code of Ethics, and with IEEE Standards policies and procedures.”</a:t>
            </a:r>
          </a:p>
          <a:p>
            <a:pPr lvl="1"/>
            <a:r>
              <a:rPr lang="en-US" altLang="en-US" sz="1600" dirty="0"/>
              <a:t>The contributor acknowledges and accepts that this contribution is subject to </a:t>
            </a:r>
          </a:p>
          <a:p>
            <a:pPr marL="112711" lvl="2" indent="-111123" defTabSz="685783" eaLnBrk="1" hangingPunct="1"/>
            <a:r>
              <a:rPr lang="en-US" altLang="en-US" sz="1400" dirty="0">
                <a:ea typeface="MS PGothic" panose="020B0600070205080204" pitchFamily="34" charset="-128"/>
              </a:rPr>
              <a:t>The IEEE Standards copyright policy as stated in the IEEE-SA Standards Board Bylaws, section 7, http://standards.ieee.org/develop/policies/bylaws/sect6-7.html#7, and the IEEE-SA Standards Board Operations Manual, section 6.1, http://standards.ieee.org/develop/policies/</a:t>
            </a:r>
            <a:r>
              <a:rPr lang="en-US" altLang="en-US" sz="1400" dirty="0" err="1">
                <a:ea typeface="MS PGothic" panose="020B0600070205080204" pitchFamily="34" charset="-128"/>
              </a:rPr>
              <a:t>opman</a:t>
            </a:r>
            <a:r>
              <a:rPr lang="en-US" altLang="en-US" sz="1400" dirty="0">
                <a:ea typeface="MS PGothic" panose="020B0600070205080204" pitchFamily="34" charset="-128"/>
              </a:rPr>
              <a:t>/sect6.html</a:t>
            </a:r>
          </a:p>
          <a:p>
            <a:pPr marL="112711" lvl="2" indent="-111123" defTabSz="685783" eaLnBrk="1" hangingPunct="1"/>
            <a:endParaRPr lang="en-US" altLang="en-US" sz="1400" dirty="0">
              <a:ea typeface="MS PGothic" panose="020B0600070205080204" pitchFamily="34" charset="-128"/>
            </a:endParaRPr>
          </a:p>
          <a:p>
            <a:pPr marL="112711" lvl="2" indent="-111123" defTabSz="685783" eaLnBrk="1" hangingPunct="1"/>
            <a:r>
              <a:rPr lang="en-US" altLang="en-US" sz="1400" dirty="0">
                <a:ea typeface="MS PGothic" panose="020B0600070205080204" pitchFamily="34" charset="-128"/>
              </a:rPr>
              <a:t>The IEEE Standards patent policy as stated in the IEEE-SA Standards Board Bylaws, section 6, http://standards.ieee.org/guides/bylaws/sect6-7.html#6, and the IEEE-SA Standards Board Operations Manual, section 6.3, http://standards.ieee.org/develop/policies/</a:t>
            </a:r>
            <a:r>
              <a:rPr lang="en-US" altLang="en-US" sz="1400" dirty="0" err="1">
                <a:ea typeface="MS PGothic" panose="020B0600070205080204" pitchFamily="34" charset="-128"/>
              </a:rPr>
              <a:t>opman</a:t>
            </a:r>
            <a:r>
              <a:rPr lang="en-US" altLang="en-US" sz="1400" dirty="0">
                <a:ea typeface="MS PGothic" panose="020B0600070205080204" pitchFamily="34" charset="-128"/>
              </a:rPr>
              <a:t>/sect6.html</a:t>
            </a:r>
          </a:p>
        </p:txBody>
      </p:sp>
      <p:sp>
        <p:nvSpPr>
          <p:cNvPr id="5" name="Slide Number Placeholder 4">
            <a:extLst>
              <a:ext uri="{FF2B5EF4-FFF2-40B4-BE49-F238E27FC236}">
                <a16:creationId xmlns:a16="http://schemas.microsoft.com/office/drawing/2014/main" id="{48B9F486-38F9-BD45-BE91-E4781A430DD6}"/>
              </a:ext>
            </a:extLst>
          </p:cNvPr>
          <p:cNvSpPr>
            <a:spLocks noGrp="1"/>
          </p:cNvSpPr>
          <p:nvPr>
            <p:ph type="sldNum" sz="quarter" idx="15"/>
          </p:nvPr>
        </p:nvSpPr>
        <p:spPr/>
        <p:txBody>
          <a:bodyPr/>
          <a:lstStyle/>
          <a:p>
            <a:fld id="{A3979A82-1A5E-4C7B-AFC0-111CA6C3130A}" type="slidenum">
              <a:rPr lang="en-US" altLang="en-US" smtClean="0"/>
              <a:pPr/>
              <a:t>2</a:t>
            </a:fld>
            <a:endParaRPr lang="en-US" altLang="en-US"/>
          </a:p>
        </p:txBody>
      </p:sp>
    </p:spTree>
    <p:extLst>
      <p:ext uri="{BB962C8B-B14F-4D97-AF65-F5344CB8AC3E}">
        <p14:creationId xmlns:p14="http://schemas.microsoft.com/office/powerpoint/2010/main" val="245050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8" name="Rectangle 5">
            <a:extLst>
              <a:ext uri="{FF2B5EF4-FFF2-40B4-BE49-F238E27FC236}">
                <a16:creationId xmlns:a16="http://schemas.microsoft.com/office/drawing/2014/main" id="{4EB769E2-9A60-5441-82A1-DEAF4F5DED89}"/>
              </a:ext>
            </a:extLst>
          </p:cNvPr>
          <p:cNvSpPr>
            <a:spLocks noChangeArrowheads="1"/>
          </p:cNvSpPr>
          <p:nvPr/>
        </p:nvSpPr>
        <p:spPr bwMode="auto">
          <a:xfrm>
            <a:off x="1598088" y="446768"/>
            <a:ext cx="5820824"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en-GB" altLang="zh-CN" b="1" dirty="0"/>
              <a:t>IEEE P2977</a:t>
            </a:r>
            <a:br>
              <a:rPr lang="en-GB" altLang="zh-CN" b="1" dirty="0"/>
            </a:br>
            <a:r>
              <a:rPr lang="en-US" altLang="zh-CN" b="1" dirty="0"/>
              <a:t>MIPI A-PHY ADOPTION WORKING GROUP</a:t>
            </a:r>
          </a:p>
        </p:txBody>
      </p:sp>
      <p:sp>
        <p:nvSpPr>
          <p:cNvPr id="47139" name="Rectangle 6">
            <a:extLst>
              <a:ext uri="{FF2B5EF4-FFF2-40B4-BE49-F238E27FC236}">
                <a16:creationId xmlns:a16="http://schemas.microsoft.com/office/drawing/2014/main" id="{FDC38C01-0F99-DA41-B659-33E1FEA76170}"/>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endParaRPr lang="zh-CN" altLang="zh-CN"/>
          </a:p>
        </p:txBody>
      </p:sp>
      <p:graphicFrame>
        <p:nvGraphicFramePr>
          <p:cNvPr id="6" name="Table 5">
            <a:extLst>
              <a:ext uri="{FF2B5EF4-FFF2-40B4-BE49-F238E27FC236}">
                <a16:creationId xmlns:a16="http://schemas.microsoft.com/office/drawing/2014/main" id="{1BAA0696-5780-E244-BFDC-679E8FB2B10A}"/>
              </a:ext>
            </a:extLst>
          </p:cNvPr>
          <p:cNvGraphicFramePr>
            <a:graphicFrameLocks noGrp="1"/>
          </p:cNvGraphicFramePr>
          <p:nvPr>
            <p:extLst>
              <p:ext uri="{D42A27DB-BD31-4B8C-83A1-F6EECF244321}">
                <p14:modId xmlns:p14="http://schemas.microsoft.com/office/powerpoint/2010/main" val="168515683"/>
              </p:ext>
            </p:extLst>
          </p:nvPr>
        </p:nvGraphicFramePr>
        <p:xfrm>
          <a:off x="228600" y="1371600"/>
          <a:ext cx="8686800" cy="4116390"/>
        </p:xfrm>
        <a:graphic>
          <a:graphicData uri="http://schemas.openxmlformats.org/drawingml/2006/table">
            <a:tbl>
              <a:tblPr/>
              <a:tblGrid>
                <a:gridCol w="2192414">
                  <a:extLst>
                    <a:ext uri="{9D8B030D-6E8A-4147-A177-3AD203B41FA5}">
                      <a16:colId xmlns:a16="http://schemas.microsoft.com/office/drawing/2014/main" val="20000"/>
                    </a:ext>
                  </a:extLst>
                </a:gridCol>
                <a:gridCol w="2413354">
                  <a:extLst>
                    <a:ext uri="{9D8B030D-6E8A-4147-A177-3AD203B41FA5}">
                      <a16:colId xmlns:a16="http://schemas.microsoft.com/office/drawing/2014/main" val="20001"/>
                    </a:ext>
                  </a:extLst>
                </a:gridCol>
                <a:gridCol w="2081943">
                  <a:extLst>
                    <a:ext uri="{9D8B030D-6E8A-4147-A177-3AD203B41FA5}">
                      <a16:colId xmlns:a16="http://schemas.microsoft.com/office/drawing/2014/main" val="20002"/>
                    </a:ext>
                  </a:extLst>
                </a:gridCol>
                <a:gridCol w="1999089">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Introduction </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2021-03-09</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Author(s):</a:t>
                      </a:r>
                      <a:endParaRPr kumimoji="0" lang="en-US"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Zahy</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Madgar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Valens Semiconductors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5663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FC4DA960-A696-B74E-9665-31747EF674EE}"/>
              </a:ext>
            </a:extLst>
          </p:cNvPr>
          <p:cNvSpPr>
            <a:spLocks noGrp="1"/>
          </p:cNvSpPr>
          <p:nvPr>
            <p:ph type="ctrTitle"/>
          </p:nvPr>
        </p:nvSpPr>
        <p:spPr/>
        <p:txBody>
          <a:bodyPr/>
          <a:lstStyle/>
          <a:p>
            <a:r>
              <a:rPr lang="en-US" dirty="0"/>
              <a:t>Introduction to MIPI A-PHY Adoption Work Group</a:t>
            </a:r>
          </a:p>
        </p:txBody>
      </p:sp>
      <p:sp>
        <p:nvSpPr>
          <p:cNvPr id="3" name="Slide Number Placeholder 2">
            <a:extLst>
              <a:ext uri="{FF2B5EF4-FFF2-40B4-BE49-F238E27FC236}">
                <a16:creationId xmlns:a16="http://schemas.microsoft.com/office/drawing/2014/main" id="{26DD0E1A-C835-4544-BDC9-EF1299525005}"/>
              </a:ext>
            </a:extLst>
          </p:cNvPr>
          <p:cNvSpPr>
            <a:spLocks noGrp="1"/>
          </p:cNvSpPr>
          <p:nvPr>
            <p:ph type="sldNum" sz="quarter" idx="10"/>
          </p:nvPr>
        </p:nvSpPr>
        <p:spPr/>
        <p:txBody>
          <a:bodyPr/>
          <a:lstStyle/>
          <a:p>
            <a:fld id="{A3979A82-1A5E-4C7B-AFC0-111CA6C3130A}" type="slidenum">
              <a:rPr lang="en-US" altLang="en-US" smtClean="0"/>
              <a:pPr/>
              <a:t>4</a:t>
            </a:fld>
            <a:endParaRPr lang="en-US" altLang="en-US"/>
          </a:p>
        </p:txBody>
      </p:sp>
      <p:sp>
        <p:nvSpPr>
          <p:cNvPr id="35" name="Text Placeholder 34">
            <a:extLst>
              <a:ext uri="{FF2B5EF4-FFF2-40B4-BE49-F238E27FC236}">
                <a16:creationId xmlns:a16="http://schemas.microsoft.com/office/drawing/2014/main" id="{E466E3D1-A354-DC4C-A8FB-180002CC2177}"/>
              </a:ext>
            </a:extLst>
          </p:cNvPr>
          <p:cNvSpPr>
            <a:spLocks noGrp="1"/>
          </p:cNvSpPr>
          <p:nvPr>
            <p:ph type="body" sz="quarter" idx="11"/>
          </p:nvPr>
        </p:nvSpPr>
        <p:spPr/>
        <p:txBody>
          <a:bodyPr/>
          <a:lstStyle/>
          <a:p>
            <a:r>
              <a:rPr lang="en-US" sz="1800" dirty="0"/>
              <a:t>Purpose</a:t>
            </a:r>
          </a:p>
          <a:p>
            <a:r>
              <a:rPr lang="en-US" sz="1800" dirty="0"/>
              <a:t>Scope</a:t>
            </a:r>
          </a:p>
          <a:p>
            <a:r>
              <a:rPr lang="en-US" sz="1800" dirty="0"/>
              <a:t>Stakeholders</a:t>
            </a:r>
          </a:p>
          <a:p>
            <a:r>
              <a:rPr lang="en-US" sz="1800" dirty="0"/>
              <a:t>Timeline</a:t>
            </a:r>
          </a:p>
          <a:p>
            <a:endParaRPr lang="en-US" dirty="0"/>
          </a:p>
        </p:txBody>
      </p:sp>
    </p:spTree>
    <p:extLst>
      <p:ext uri="{BB962C8B-B14F-4D97-AF65-F5344CB8AC3E}">
        <p14:creationId xmlns:p14="http://schemas.microsoft.com/office/powerpoint/2010/main" val="29977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AAD7-D3F2-814D-BDFD-1E6664C2D714}"/>
              </a:ext>
            </a:extLst>
          </p:cNvPr>
          <p:cNvSpPr>
            <a:spLocks noGrp="1"/>
          </p:cNvSpPr>
          <p:nvPr>
            <p:ph type="title"/>
          </p:nvPr>
        </p:nvSpPr>
        <p:spPr/>
        <p:txBody>
          <a:bodyPr/>
          <a:lstStyle/>
          <a:p>
            <a:r>
              <a:rPr lang="en-US" dirty="0"/>
              <a:t>P2977 Project Purpose</a:t>
            </a:r>
          </a:p>
        </p:txBody>
      </p:sp>
      <p:sp>
        <p:nvSpPr>
          <p:cNvPr id="3" name="Content Placeholder 2">
            <a:extLst>
              <a:ext uri="{FF2B5EF4-FFF2-40B4-BE49-F238E27FC236}">
                <a16:creationId xmlns:a16="http://schemas.microsoft.com/office/drawing/2014/main" id="{442D54A0-DF54-444F-9C78-36D220B1B87A}"/>
              </a:ext>
            </a:extLst>
          </p:cNvPr>
          <p:cNvSpPr>
            <a:spLocks noGrp="1"/>
          </p:cNvSpPr>
          <p:nvPr>
            <p:ph idx="1"/>
          </p:nvPr>
        </p:nvSpPr>
        <p:spPr/>
        <p:txBody>
          <a:bodyPr/>
          <a:lstStyle/>
          <a:p>
            <a:r>
              <a:rPr lang="en-US" b="0" dirty="0"/>
              <a:t>“</a:t>
            </a:r>
            <a:r>
              <a:rPr lang="en-US" b="0" i="1" dirty="0"/>
              <a:t>With in-vehicle connectivity rapidly growing more complex, the automotive industry is seeking streamlined and simplified integration, flexibility and high performance at reduced cost. Development of MIPI A-PHY was predicated on those needs</a:t>
            </a:r>
            <a:r>
              <a:rPr lang="en-US" b="0" dirty="0"/>
              <a:t>,” said Joel </a:t>
            </a:r>
            <a:r>
              <a:rPr lang="en-US" b="0" dirty="0" err="1"/>
              <a:t>Huloux</a:t>
            </a:r>
            <a:r>
              <a:rPr lang="en-US" b="0" dirty="0"/>
              <a:t>, chairman of MIPI Alliance. </a:t>
            </a:r>
            <a:r>
              <a:rPr lang="en-US" dirty="0"/>
              <a:t>“</a:t>
            </a:r>
            <a:r>
              <a:rPr lang="en-US" i="1" dirty="0"/>
              <a:t>The IAN program provides an opportunity to offer the A-PHY SerDes specification to a broader ecosystem beyond the MIPI membership</a:t>
            </a:r>
            <a:r>
              <a:rPr lang="en-US" b="0" i="1" dirty="0"/>
              <a:t>. That, in turn, translates into even greater interoperability, product choice and economies of scale for automotive OEMs and their suppliers.</a:t>
            </a:r>
            <a:r>
              <a:rPr lang="en-US" b="0" dirty="0"/>
              <a:t>”</a:t>
            </a:r>
          </a:p>
          <a:p>
            <a:endParaRPr lang="en-US" b="0" dirty="0"/>
          </a:p>
          <a:p>
            <a:r>
              <a:rPr lang="en-US" sz="1100" b="0" dirty="0"/>
              <a:t>IEEE SA PR Oct. 2020</a:t>
            </a:r>
          </a:p>
          <a:p>
            <a:r>
              <a:rPr lang="en-US" sz="1100" dirty="0">
                <a:hlinkClick r:id="rId2"/>
              </a:rPr>
              <a:t>https://www.businesswire.com/news/home/20201012005615/en/IEEE-Standards-Association-Launches-Industry-Affiliate-Network-IAN-to-Rapidly-Evolve-Existing-Specifications-into-Global-Standards</a:t>
            </a:r>
            <a:r>
              <a:rPr lang="en-US" sz="1100" dirty="0"/>
              <a:t> </a:t>
            </a:r>
          </a:p>
          <a:p>
            <a:endParaRPr lang="en-US" b="0" dirty="0"/>
          </a:p>
        </p:txBody>
      </p:sp>
      <p:sp>
        <p:nvSpPr>
          <p:cNvPr id="4" name="Slide Number Placeholder 3">
            <a:extLst>
              <a:ext uri="{FF2B5EF4-FFF2-40B4-BE49-F238E27FC236}">
                <a16:creationId xmlns:a16="http://schemas.microsoft.com/office/drawing/2014/main" id="{3589C149-6926-6D42-A558-1559BF25863A}"/>
              </a:ext>
            </a:extLst>
          </p:cNvPr>
          <p:cNvSpPr>
            <a:spLocks noGrp="1"/>
          </p:cNvSpPr>
          <p:nvPr>
            <p:ph type="sldNum" sz="quarter" idx="10"/>
          </p:nvPr>
        </p:nvSpPr>
        <p:spPr/>
        <p:txBody>
          <a:bodyPr/>
          <a:lstStyle/>
          <a:p>
            <a:fld id="{A3979A82-1A5E-4C7B-AFC0-111CA6C3130A}" type="slidenum">
              <a:rPr lang="en-US" altLang="en-US" smtClean="0"/>
              <a:pPr/>
              <a:t>5</a:t>
            </a:fld>
            <a:endParaRPr lang="en-US" altLang="en-US"/>
          </a:p>
        </p:txBody>
      </p:sp>
    </p:spTree>
    <p:extLst>
      <p:ext uri="{BB962C8B-B14F-4D97-AF65-F5344CB8AC3E}">
        <p14:creationId xmlns:p14="http://schemas.microsoft.com/office/powerpoint/2010/main" val="122614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AAD7-D3F2-814D-BDFD-1E6664C2D714}"/>
              </a:ext>
            </a:extLst>
          </p:cNvPr>
          <p:cNvSpPr>
            <a:spLocks noGrp="1"/>
          </p:cNvSpPr>
          <p:nvPr>
            <p:ph type="title"/>
          </p:nvPr>
        </p:nvSpPr>
        <p:spPr/>
        <p:txBody>
          <a:bodyPr/>
          <a:lstStyle/>
          <a:p>
            <a:r>
              <a:rPr lang="en-US" dirty="0"/>
              <a:t>MIPI A-PHY ADOPTION WORKING GROUP Scope </a:t>
            </a:r>
          </a:p>
        </p:txBody>
      </p:sp>
      <p:sp>
        <p:nvSpPr>
          <p:cNvPr id="3" name="Content Placeholder 2">
            <a:extLst>
              <a:ext uri="{FF2B5EF4-FFF2-40B4-BE49-F238E27FC236}">
                <a16:creationId xmlns:a16="http://schemas.microsoft.com/office/drawing/2014/main" id="{442D54A0-DF54-444F-9C78-36D220B1B87A}"/>
              </a:ext>
            </a:extLst>
          </p:cNvPr>
          <p:cNvSpPr>
            <a:spLocks noGrp="1"/>
          </p:cNvSpPr>
          <p:nvPr>
            <p:ph idx="1"/>
          </p:nvPr>
        </p:nvSpPr>
        <p:spPr/>
        <p:txBody>
          <a:bodyPr/>
          <a:lstStyle/>
          <a:p>
            <a:pPr lvl="1"/>
            <a:r>
              <a:rPr lang="en-US" sz="1600" b="1" dirty="0"/>
              <a:t>Type of Project:</a:t>
            </a:r>
            <a:r>
              <a:rPr lang="en-US" sz="1600" dirty="0"/>
              <a:t> Adoption of a Non-IEEE Standard</a:t>
            </a:r>
          </a:p>
          <a:p>
            <a:pPr lvl="1"/>
            <a:r>
              <a:rPr lang="en-US" sz="1600" b="1" dirty="0"/>
              <a:t>PAR Request Date:</a:t>
            </a:r>
            <a:r>
              <a:rPr lang="en-US" sz="1600" dirty="0"/>
              <a:t> 24 Nov 2020 </a:t>
            </a:r>
          </a:p>
          <a:p>
            <a:pPr lvl="1"/>
            <a:r>
              <a:rPr lang="en-US" sz="1600" b="1" dirty="0"/>
              <a:t>PAR Approval Date:</a:t>
            </a:r>
            <a:r>
              <a:rPr lang="en-US" sz="1600" dirty="0"/>
              <a:t> 10 Feb 2021</a:t>
            </a:r>
          </a:p>
          <a:p>
            <a:r>
              <a:rPr lang="en-US" dirty="0"/>
              <a:t>The scope of this project is the adoption of:</a:t>
            </a:r>
            <a:r>
              <a:rPr lang="en-US" b="0" dirty="0"/>
              <a:t> MIPI Alliance - MIPI A-PHY Specification Version 1.0 as an IEEE Standard</a:t>
            </a:r>
          </a:p>
          <a:p>
            <a:r>
              <a:rPr lang="en-US" sz="1100" dirty="0"/>
              <a:t>P2977 (</a:t>
            </a:r>
            <a:r>
              <a:rPr lang="en-US" sz="1100" dirty="0">
                <a:solidFill>
                  <a:srgbClr val="00629B"/>
                </a:solidFill>
                <a:hlinkClick r:id="rId2">
                  <a:extLst>
                    <a:ext uri="{A12FA001-AC4F-418D-AE19-62706E023703}">
                      <ahyp:hlinkClr xmlns:ahyp="http://schemas.microsoft.com/office/drawing/2018/hyperlinkcolor" val="tx"/>
                    </a:ext>
                  </a:extLst>
                </a:hlinkClick>
              </a:rPr>
              <a:t>https://development.standards.ieee.org/myproject-web/app#viewpar/12407/8928</a:t>
            </a:r>
            <a:r>
              <a:rPr lang="en-US" sz="1100" dirty="0"/>
              <a:t>)</a:t>
            </a:r>
          </a:p>
          <a:p>
            <a:endParaRPr lang="en-US" sz="1000" dirty="0"/>
          </a:p>
          <a:p>
            <a:r>
              <a:rPr lang="en-US" b="0" dirty="0"/>
              <a:t>IEEE, the world's largest technical professional organization dedicated to advancing technology for humanity, and the IEEE Standards Association (IEEE SA) today announced the</a:t>
            </a:r>
            <a:r>
              <a:rPr lang="en-US" dirty="0"/>
              <a:t> Industry Affiliate Network (IAN)</a:t>
            </a:r>
            <a:r>
              <a:rPr lang="en-US" b="0" dirty="0"/>
              <a:t>, a new offering designed to assist multi-stakeholder</a:t>
            </a:r>
            <a:r>
              <a:rPr lang="en-US" dirty="0"/>
              <a:t> industry organizations in accelerating development and adoption of global standards</a:t>
            </a:r>
            <a:r>
              <a:rPr lang="en-US" b="0" dirty="0"/>
              <a:t>. Through IAN, industry alliances, associations, consortia and other industry organizations leverage the IEEE brand, policy and global distribution to increase their visibility and value to expanded markets.</a:t>
            </a:r>
          </a:p>
          <a:p>
            <a:r>
              <a:rPr lang="en-US" b="0" dirty="0"/>
              <a:t>IEEE SA PR Oct. 2020</a:t>
            </a:r>
          </a:p>
          <a:p>
            <a:r>
              <a:rPr lang="en-US" sz="1100" dirty="0">
                <a:solidFill>
                  <a:srgbClr val="00629B"/>
                </a:solidFill>
                <a:hlinkClick r:id="rId3">
                  <a:extLst>
                    <a:ext uri="{A12FA001-AC4F-418D-AE19-62706E023703}">
                      <ahyp:hlinkClr xmlns:ahyp="http://schemas.microsoft.com/office/drawing/2018/hyperlinkcolor" val="tx"/>
                    </a:ext>
                  </a:extLst>
                </a:hlinkClick>
              </a:rPr>
              <a:t>https://www.businesswire.com/news/home/20201012005615/en/IEEE-Standards-Association-Launches-Industry-Affiliate-Network-IAN-to-Rapidly-Evolve-Existing-Specifications-into-Global-Standards</a:t>
            </a:r>
            <a:r>
              <a:rPr lang="en-US" sz="1100" dirty="0">
                <a:solidFill>
                  <a:srgbClr val="00629B"/>
                </a:solidFill>
              </a:rPr>
              <a:t> </a:t>
            </a:r>
          </a:p>
        </p:txBody>
      </p:sp>
      <p:sp>
        <p:nvSpPr>
          <p:cNvPr id="4" name="Slide Number Placeholder 3">
            <a:extLst>
              <a:ext uri="{FF2B5EF4-FFF2-40B4-BE49-F238E27FC236}">
                <a16:creationId xmlns:a16="http://schemas.microsoft.com/office/drawing/2014/main" id="{3589C149-6926-6D42-A558-1559BF25863A}"/>
              </a:ext>
            </a:extLst>
          </p:cNvPr>
          <p:cNvSpPr>
            <a:spLocks noGrp="1"/>
          </p:cNvSpPr>
          <p:nvPr>
            <p:ph type="sldNum" sz="quarter" idx="10"/>
          </p:nvPr>
        </p:nvSpPr>
        <p:spPr/>
        <p:txBody>
          <a:bodyPr/>
          <a:lstStyle/>
          <a:p>
            <a:fld id="{A3979A82-1A5E-4C7B-AFC0-111CA6C3130A}" type="slidenum">
              <a:rPr lang="en-US" altLang="en-US" smtClean="0"/>
              <a:pPr/>
              <a:t>6</a:t>
            </a:fld>
            <a:endParaRPr lang="en-US" altLang="en-US"/>
          </a:p>
        </p:txBody>
      </p:sp>
    </p:spTree>
    <p:extLst>
      <p:ext uri="{BB962C8B-B14F-4D97-AF65-F5344CB8AC3E}">
        <p14:creationId xmlns:p14="http://schemas.microsoft.com/office/powerpoint/2010/main" val="198505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AAD7-D3F2-814D-BDFD-1E6664C2D714}"/>
              </a:ext>
            </a:extLst>
          </p:cNvPr>
          <p:cNvSpPr>
            <a:spLocks noGrp="1"/>
          </p:cNvSpPr>
          <p:nvPr>
            <p:ph type="title"/>
          </p:nvPr>
        </p:nvSpPr>
        <p:spPr/>
        <p:txBody>
          <a:bodyPr/>
          <a:lstStyle/>
          <a:p>
            <a:r>
              <a:rPr lang="en-US" dirty="0"/>
              <a:t>MIPI A-PHY ADOPTION WORKING GROUP Stakeholders</a:t>
            </a:r>
          </a:p>
        </p:txBody>
      </p:sp>
      <p:sp>
        <p:nvSpPr>
          <p:cNvPr id="3" name="Content Placeholder 2">
            <a:extLst>
              <a:ext uri="{FF2B5EF4-FFF2-40B4-BE49-F238E27FC236}">
                <a16:creationId xmlns:a16="http://schemas.microsoft.com/office/drawing/2014/main" id="{442D54A0-DF54-444F-9C78-36D220B1B87A}"/>
              </a:ext>
            </a:extLst>
          </p:cNvPr>
          <p:cNvSpPr>
            <a:spLocks noGrp="1"/>
          </p:cNvSpPr>
          <p:nvPr>
            <p:ph idx="1"/>
          </p:nvPr>
        </p:nvSpPr>
        <p:spPr/>
        <p:txBody>
          <a:bodyPr/>
          <a:lstStyle/>
          <a:p>
            <a:pPr>
              <a:spcAft>
                <a:spcPts val="600"/>
              </a:spcAft>
            </a:pPr>
            <a:r>
              <a:rPr lang="en-US" dirty="0"/>
              <a:t>IEEE Standards Association (IAN Program)</a:t>
            </a:r>
          </a:p>
          <a:p>
            <a:pPr>
              <a:spcAft>
                <a:spcPts val="600"/>
              </a:spcAft>
            </a:pPr>
            <a:r>
              <a:rPr lang="en-US" dirty="0"/>
              <a:t>Corporate Advisory Group (CAG)</a:t>
            </a:r>
          </a:p>
          <a:p>
            <a:pPr>
              <a:spcAft>
                <a:spcPts val="600"/>
              </a:spcAft>
            </a:pPr>
            <a:r>
              <a:rPr lang="en-US" dirty="0"/>
              <a:t>MIPI Alliance </a:t>
            </a:r>
          </a:p>
          <a:p>
            <a:pPr>
              <a:spcAft>
                <a:spcPts val="600"/>
              </a:spcAft>
            </a:pPr>
            <a:r>
              <a:rPr lang="en-US" dirty="0"/>
              <a:t>Interested Entity WG Members: Qualcomm, Intel (Mobileye), MIPI Alliance, UNH-IOL, Valens, Synopsys and </a:t>
            </a:r>
            <a:r>
              <a:rPr lang="en-US"/>
              <a:t>Aptiv</a:t>
            </a:r>
            <a:endParaRPr lang="en-US" dirty="0"/>
          </a:p>
        </p:txBody>
      </p:sp>
      <p:sp>
        <p:nvSpPr>
          <p:cNvPr id="4" name="Slide Number Placeholder 3">
            <a:extLst>
              <a:ext uri="{FF2B5EF4-FFF2-40B4-BE49-F238E27FC236}">
                <a16:creationId xmlns:a16="http://schemas.microsoft.com/office/drawing/2014/main" id="{3589C149-6926-6D42-A558-1559BF25863A}"/>
              </a:ext>
            </a:extLst>
          </p:cNvPr>
          <p:cNvSpPr>
            <a:spLocks noGrp="1"/>
          </p:cNvSpPr>
          <p:nvPr>
            <p:ph type="sldNum" sz="quarter" idx="10"/>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161430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AAD7-D3F2-814D-BDFD-1E6664C2D714}"/>
              </a:ext>
            </a:extLst>
          </p:cNvPr>
          <p:cNvSpPr>
            <a:spLocks noGrp="1"/>
          </p:cNvSpPr>
          <p:nvPr>
            <p:ph type="title"/>
          </p:nvPr>
        </p:nvSpPr>
        <p:spPr/>
        <p:txBody>
          <a:bodyPr/>
          <a:lstStyle/>
          <a:p>
            <a:r>
              <a:rPr lang="en-US" dirty="0"/>
              <a:t>About the MIPI Alliance </a:t>
            </a:r>
          </a:p>
        </p:txBody>
      </p:sp>
      <p:sp>
        <p:nvSpPr>
          <p:cNvPr id="3" name="Content Placeholder 2">
            <a:extLst>
              <a:ext uri="{FF2B5EF4-FFF2-40B4-BE49-F238E27FC236}">
                <a16:creationId xmlns:a16="http://schemas.microsoft.com/office/drawing/2014/main" id="{442D54A0-DF54-444F-9C78-36D220B1B87A}"/>
              </a:ext>
            </a:extLst>
          </p:cNvPr>
          <p:cNvSpPr>
            <a:spLocks noGrp="1"/>
          </p:cNvSpPr>
          <p:nvPr>
            <p:ph idx="1"/>
          </p:nvPr>
        </p:nvSpPr>
        <p:spPr/>
        <p:txBody>
          <a:bodyPr/>
          <a:lstStyle/>
          <a:p>
            <a:r>
              <a:rPr lang="en-US" b="0" dirty="0"/>
              <a:t>MIPI Alliance (MIPI) develops interface specifications for mobile and mobile-influenced industries. There is at least one MIPI specification in every smartphone manufactured today. Founded in 2003, the organization has over 325 member companies worldwide and 14 active working groups delivering specifications within the mobile ecosystem. </a:t>
            </a:r>
          </a:p>
          <a:p>
            <a:r>
              <a:rPr lang="en-US" b="0" dirty="0"/>
              <a:t>Members of the organization include handset manufacturers, device OEMs, software providers, semiconductor companies, application processor developers, IP tool providers, automotive OEMs and Tier 1 suppliers, and test and test equipment companies, as well as camera, tablet and laptop manufacturers. </a:t>
            </a:r>
          </a:p>
        </p:txBody>
      </p:sp>
      <p:sp>
        <p:nvSpPr>
          <p:cNvPr id="4" name="Slide Number Placeholder 3">
            <a:extLst>
              <a:ext uri="{FF2B5EF4-FFF2-40B4-BE49-F238E27FC236}">
                <a16:creationId xmlns:a16="http://schemas.microsoft.com/office/drawing/2014/main" id="{3589C149-6926-6D42-A558-1559BF25863A}"/>
              </a:ext>
            </a:extLst>
          </p:cNvPr>
          <p:cNvSpPr>
            <a:spLocks noGrp="1"/>
          </p:cNvSpPr>
          <p:nvPr>
            <p:ph type="sldNum" sz="quarter" idx="10"/>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172988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AAD7-D3F2-814D-BDFD-1E6664C2D714}"/>
              </a:ext>
            </a:extLst>
          </p:cNvPr>
          <p:cNvSpPr>
            <a:spLocks noGrp="1"/>
          </p:cNvSpPr>
          <p:nvPr>
            <p:ph type="title"/>
          </p:nvPr>
        </p:nvSpPr>
        <p:spPr/>
        <p:txBody>
          <a:bodyPr/>
          <a:lstStyle/>
          <a:p>
            <a:r>
              <a:rPr lang="en-US" dirty="0"/>
              <a:t>About the MIPI Alliance </a:t>
            </a:r>
          </a:p>
        </p:txBody>
      </p:sp>
      <p:sp>
        <p:nvSpPr>
          <p:cNvPr id="4" name="Slide Number Placeholder 3">
            <a:extLst>
              <a:ext uri="{FF2B5EF4-FFF2-40B4-BE49-F238E27FC236}">
                <a16:creationId xmlns:a16="http://schemas.microsoft.com/office/drawing/2014/main" id="{3589C149-6926-6D42-A558-1559BF25863A}"/>
              </a:ext>
            </a:extLst>
          </p:cNvPr>
          <p:cNvSpPr>
            <a:spLocks noGrp="1"/>
          </p:cNvSpPr>
          <p:nvPr>
            <p:ph type="sldNum" sz="quarter" idx="10"/>
          </p:nvPr>
        </p:nvSpPr>
        <p:spPr/>
        <p:txBody>
          <a:bodyPr/>
          <a:lstStyle/>
          <a:p>
            <a:fld id="{A3979A82-1A5E-4C7B-AFC0-111CA6C3130A}" type="slidenum">
              <a:rPr lang="en-US" altLang="en-US" smtClean="0"/>
              <a:pPr/>
              <a:t>9</a:t>
            </a:fld>
            <a:endParaRPr lang="en-US" altLang="en-US"/>
          </a:p>
        </p:txBody>
      </p:sp>
      <p:pic>
        <p:nvPicPr>
          <p:cNvPr id="7" name="Content Placeholder 6">
            <a:extLst>
              <a:ext uri="{FF2B5EF4-FFF2-40B4-BE49-F238E27FC236}">
                <a16:creationId xmlns:a16="http://schemas.microsoft.com/office/drawing/2014/main" id="{83482C82-4773-48F2-8B33-7EC65F3FAACC}"/>
              </a:ext>
            </a:extLst>
          </p:cNvPr>
          <p:cNvPicPr>
            <a:picLocks noGrp="1" noChangeAspect="1"/>
          </p:cNvPicPr>
          <p:nvPr>
            <p:ph idx="1"/>
          </p:nvPr>
        </p:nvPicPr>
        <p:blipFill>
          <a:blip r:embed="rId2"/>
          <a:stretch>
            <a:fillRect/>
          </a:stretch>
        </p:blipFill>
        <p:spPr>
          <a:xfrm>
            <a:off x="244400" y="1733797"/>
            <a:ext cx="8631084" cy="4334937"/>
          </a:xfrm>
          <a:prstGeom prst="rect">
            <a:avLst/>
          </a:prstGeom>
        </p:spPr>
      </p:pic>
    </p:spTree>
    <p:extLst>
      <p:ext uri="{BB962C8B-B14F-4D97-AF65-F5344CB8AC3E}">
        <p14:creationId xmlns:p14="http://schemas.microsoft.com/office/powerpoint/2010/main" val="16164210"/>
      </p:ext>
    </p:extLst>
  </p:cSld>
  <p:clrMapOvr>
    <a:masterClrMapping/>
  </p:clrMapOvr>
</p:sld>
</file>

<file path=ppt/theme/theme1.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eee-sa-template-4x3-simplified_Final_r3" id="{F0E124B6-67D3-CE49-84D1-3A787D520886}" vid="{1457F1D3-6A22-6044-AEF7-E9B9681968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IEEE_template</Template>
  <TotalTime>28</TotalTime>
  <Words>714</Words>
  <Application>Microsoft Office PowerPoint</Application>
  <PresentationFormat>On-screen Show (4:3)</PresentationFormat>
  <Paragraphs>67</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Montserrat ExtraBold</vt:lpstr>
      <vt:lpstr>Times New Roman</vt:lpstr>
      <vt:lpstr>Montserrat</vt:lpstr>
      <vt:lpstr>Wingdings</vt:lpstr>
      <vt:lpstr>Arial</vt:lpstr>
      <vt:lpstr>Verdana</vt:lpstr>
      <vt:lpstr>Lucida Grande</vt:lpstr>
      <vt:lpstr>IEEE_template</vt:lpstr>
      <vt:lpstr>IEEE 2977: MIPI A-PHY Adoption Working Group</vt:lpstr>
      <vt:lpstr>Compliance with ieee standards policies and procedures</vt:lpstr>
      <vt:lpstr>PowerPoint Presentation</vt:lpstr>
      <vt:lpstr>Introduction to MIPI A-PHY Adoption Work Group</vt:lpstr>
      <vt:lpstr>P2977 Project Purpose</vt:lpstr>
      <vt:lpstr>MIPI A-PHY ADOPTION WORKING GROUP Scope </vt:lpstr>
      <vt:lpstr>MIPI A-PHY ADOPTION WORKING GROUP Stakeholders</vt:lpstr>
      <vt:lpstr>About the MIPI Alliance </vt:lpstr>
      <vt:lpstr>About the MIPI Alliance </vt:lpstr>
      <vt:lpstr>Project Timeline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Black cover option, can be one line or multiple lines</dc:title>
  <dc:creator>Microsoft Office User</dc:creator>
  <cp:lastModifiedBy>Tzahi Madgar</cp:lastModifiedBy>
  <cp:revision>7</cp:revision>
  <cp:lastPrinted>2019-10-04T14:43:47Z</cp:lastPrinted>
  <dcterms:created xsi:type="dcterms:W3CDTF">2020-04-13T13:16:13Z</dcterms:created>
  <dcterms:modified xsi:type="dcterms:W3CDTF">2021-03-08T10:02:46Z</dcterms:modified>
</cp:coreProperties>
</file>