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66" r:id="rId2"/>
    <p:sldId id="267" r:id="rId3"/>
    <p:sldId id="268" r:id="rId4"/>
    <p:sldId id="344" r:id="rId5"/>
    <p:sldId id="269" r:id="rId6"/>
    <p:sldId id="341" r:id="rId7"/>
    <p:sldId id="342" r:id="rId8"/>
    <p:sldId id="343" r:id="rId9"/>
    <p:sldId id="273" r:id="rId10"/>
    <p:sldId id="27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16"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faw, Brett" initials="EB" lastIdx="1" clrIdx="0">
    <p:extLst>
      <p:ext uri="{19B8F6BF-5375-455C-9EA6-DF929625EA0E}">
        <p15:presenceInfo xmlns:p15="http://schemas.microsoft.com/office/powerpoint/2012/main" userId="S-1-5-21-140328221-716536946-747242864-765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FC628-00ED-44D5-9398-2E28145800C9}" v="128" dt="2020-07-27T14:17:14.8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445" autoAdjust="0"/>
  </p:normalViewPr>
  <p:slideViewPr>
    <p:cSldViewPr>
      <p:cViewPr varScale="1">
        <p:scale>
          <a:sx n="115" d="100"/>
          <a:sy n="115" d="100"/>
        </p:scale>
        <p:origin x="1494" y="108"/>
      </p:cViewPr>
      <p:guideLst>
        <p:guide orient="horz" pos="3216"/>
        <p:guide pos="2880"/>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Snyder" userId="c36f6f14-d512-441c-bccb-6f3367ea2f6b" providerId="ADAL" clId="{134FC628-00ED-44D5-9398-2E28145800C9}"/>
    <pc:docChg chg="undo redo custSel addSld delSld modSld sldOrd modMainMaster">
      <pc:chgData name="Aaron Snyder" userId="c36f6f14-d512-441c-bccb-6f3367ea2f6b" providerId="ADAL" clId="{134FC628-00ED-44D5-9398-2E28145800C9}" dt="2020-07-27T14:17:06.618" v="1129" actId="732"/>
      <pc:docMkLst>
        <pc:docMk/>
      </pc:docMkLst>
      <pc:sldChg chg="setBg">
        <pc:chgData name="Aaron Snyder" userId="c36f6f14-d512-441c-bccb-6f3367ea2f6b" providerId="ADAL" clId="{134FC628-00ED-44D5-9398-2E28145800C9}" dt="2020-07-27T14:16:22.351" v="1125" actId="18331"/>
        <pc:sldMkLst>
          <pc:docMk/>
          <pc:sldMk cId="2278755660" sldId="257"/>
        </pc:sldMkLst>
      </pc:sldChg>
      <pc:sldChg chg="del">
        <pc:chgData name="Aaron Snyder" userId="c36f6f14-d512-441c-bccb-6f3367ea2f6b" providerId="ADAL" clId="{134FC628-00ED-44D5-9398-2E28145800C9}" dt="2020-07-24T19:57:01.329" v="104" actId="2696"/>
        <pc:sldMkLst>
          <pc:docMk/>
          <pc:sldMk cId="2370566575" sldId="259"/>
        </pc:sldMkLst>
      </pc:sldChg>
      <pc:sldChg chg="del">
        <pc:chgData name="Aaron Snyder" userId="c36f6f14-d512-441c-bccb-6f3367ea2f6b" providerId="ADAL" clId="{134FC628-00ED-44D5-9398-2E28145800C9}" dt="2020-07-24T19:57:01.329" v="105" actId="2696"/>
        <pc:sldMkLst>
          <pc:docMk/>
          <pc:sldMk cId="1050919137" sldId="261"/>
        </pc:sldMkLst>
      </pc:sldChg>
      <pc:sldChg chg="del">
        <pc:chgData name="Aaron Snyder" userId="c36f6f14-d512-441c-bccb-6f3367ea2f6b" providerId="ADAL" clId="{134FC628-00ED-44D5-9398-2E28145800C9}" dt="2020-07-24T19:56:58.354" v="102" actId="2696"/>
        <pc:sldMkLst>
          <pc:docMk/>
          <pc:sldMk cId="1702928577" sldId="262"/>
        </pc:sldMkLst>
      </pc:sldChg>
      <pc:sldChg chg="del">
        <pc:chgData name="Aaron Snyder" userId="c36f6f14-d512-441c-bccb-6f3367ea2f6b" providerId="ADAL" clId="{134FC628-00ED-44D5-9398-2E28145800C9}" dt="2020-07-24T19:56:58.368" v="103" actId="2696"/>
        <pc:sldMkLst>
          <pc:docMk/>
          <pc:sldMk cId="2707862687" sldId="263"/>
        </pc:sldMkLst>
      </pc:sldChg>
      <pc:sldChg chg="setBg">
        <pc:chgData name="Aaron Snyder" userId="c36f6f14-d512-441c-bccb-6f3367ea2f6b" providerId="ADAL" clId="{134FC628-00ED-44D5-9398-2E28145800C9}" dt="2020-07-27T14:16:22.351" v="1125" actId="18331"/>
        <pc:sldMkLst>
          <pc:docMk/>
          <pc:sldMk cId="2855562646" sldId="264"/>
        </pc:sldMkLst>
      </pc:sldChg>
      <pc:sldChg chg="del">
        <pc:chgData name="Aaron Snyder" userId="c36f6f14-d512-441c-bccb-6f3367ea2f6b" providerId="ADAL" clId="{134FC628-00ED-44D5-9398-2E28145800C9}" dt="2020-07-24T19:56:58.354" v="101" actId="2696"/>
        <pc:sldMkLst>
          <pc:docMk/>
          <pc:sldMk cId="481395067" sldId="265"/>
        </pc:sldMkLst>
      </pc:sldChg>
      <pc:sldChg chg="addSp delSp modSp add setBg">
        <pc:chgData name="Aaron Snyder" userId="c36f6f14-d512-441c-bccb-6f3367ea2f6b" providerId="ADAL" clId="{134FC628-00ED-44D5-9398-2E28145800C9}" dt="2020-07-27T14:16:22.351" v="1125" actId="18331"/>
        <pc:sldMkLst>
          <pc:docMk/>
          <pc:sldMk cId="585064277" sldId="266"/>
        </pc:sldMkLst>
        <pc:spChg chg="mod">
          <ac:chgData name="Aaron Snyder" userId="c36f6f14-d512-441c-bccb-6f3367ea2f6b" providerId="ADAL" clId="{134FC628-00ED-44D5-9398-2E28145800C9}" dt="2020-07-24T19:56:43.619" v="100" actId="404"/>
          <ac:spMkLst>
            <pc:docMk/>
            <pc:sldMk cId="585064277" sldId="266"/>
            <ac:spMk id="2" creationId="{C449A8B4-24C3-4D14-9470-CEC26623A21B}"/>
          </ac:spMkLst>
        </pc:spChg>
        <pc:spChg chg="mod">
          <ac:chgData name="Aaron Snyder" userId="c36f6f14-d512-441c-bccb-6f3367ea2f6b" providerId="ADAL" clId="{134FC628-00ED-44D5-9398-2E28145800C9}" dt="2020-07-24T19:56:20.703" v="24" actId="20577"/>
          <ac:spMkLst>
            <pc:docMk/>
            <pc:sldMk cId="585064277" sldId="266"/>
            <ac:spMk id="3" creationId="{E26B2E83-2283-4ED2-8480-7FA5668876C9}"/>
          </ac:spMkLst>
        </pc:spChg>
        <pc:picChg chg="add del mod">
          <ac:chgData name="Aaron Snyder" userId="c36f6f14-d512-441c-bccb-6f3367ea2f6b" providerId="ADAL" clId="{134FC628-00ED-44D5-9398-2E28145800C9}" dt="2020-07-27T14:13:03.473" v="1083"/>
          <ac:picMkLst>
            <pc:docMk/>
            <pc:sldMk cId="585064277" sldId="266"/>
            <ac:picMk id="5" creationId="{091E28C9-50A5-493E-87A2-52B68C5EE1EC}"/>
          </ac:picMkLst>
        </pc:picChg>
      </pc:sldChg>
      <pc:sldChg chg="addSp delSp modSp add setBg">
        <pc:chgData name="Aaron Snyder" userId="c36f6f14-d512-441c-bccb-6f3367ea2f6b" providerId="ADAL" clId="{134FC628-00ED-44D5-9398-2E28145800C9}" dt="2020-07-27T14:16:22.351" v="1125" actId="18331"/>
        <pc:sldMkLst>
          <pc:docMk/>
          <pc:sldMk cId="2302826398" sldId="267"/>
        </pc:sldMkLst>
        <pc:spChg chg="mod">
          <ac:chgData name="Aaron Snyder" userId="c36f6f14-d512-441c-bccb-6f3367ea2f6b" providerId="ADAL" clId="{134FC628-00ED-44D5-9398-2E28145800C9}" dt="2020-07-24T19:59:08.528" v="140" actId="20577"/>
          <ac:spMkLst>
            <pc:docMk/>
            <pc:sldMk cId="2302826398" sldId="267"/>
            <ac:spMk id="2" creationId="{9D05A52A-DF08-4F8B-91E9-0E64EEF91D9B}"/>
          </ac:spMkLst>
        </pc:spChg>
        <pc:spChg chg="mod">
          <ac:chgData name="Aaron Snyder" userId="c36f6f14-d512-441c-bccb-6f3367ea2f6b" providerId="ADAL" clId="{134FC628-00ED-44D5-9398-2E28145800C9}" dt="2020-07-24T19:59:41.127" v="189" actId="122"/>
          <ac:spMkLst>
            <pc:docMk/>
            <pc:sldMk cId="2302826398" sldId="267"/>
            <ac:spMk id="3" creationId="{141CE15A-D80C-44D5-9D07-7CC3E79F9BF3}"/>
          </ac:spMkLst>
        </pc:spChg>
        <pc:spChg chg="add mod">
          <ac:chgData name="Aaron Snyder" userId="c36f6f14-d512-441c-bccb-6f3367ea2f6b" providerId="ADAL" clId="{134FC628-00ED-44D5-9398-2E28145800C9}" dt="2020-07-24T20:31:18.319" v="751" actId="1076"/>
          <ac:spMkLst>
            <pc:docMk/>
            <pc:sldMk cId="2302826398" sldId="267"/>
            <ac:spMk id="6" creationId="{DDB64EB1-DEFB-45FB-A6F9-97A8BC6DBEB6}"/>
          </ac:spMkLst>
        </pc:spChg>
        <pc:picChg chg="add del mod">
          <ac:chgData name="Aaron Snyder" userId="c36f6f14-d512-441c-bccb-6f3367ea2f6b" providerId="ADAL" clId="{134FC628-00ED-44D5-9398-2E28145800C9}" dt="2020-07-24T20:29:04.570" v="728" actId="478"/>
          <ac:picMkLst>
            <pc:docMk/>
            <pc:sldMk cId="2302826398" sldId="267"/>
            <ac:picMk id="5" creationId="{5A3B3AB3-C8C2-4BC6-A25F-0904151DC618}"/>
          </ac:picMkLst>
        </pc:picChg>
        <pc:picChg chg="add mod modCrop">
          <ac:chgData name="Aaron Snyder" userId="c36f6f14-d512-441c-bccb-6f3367ea2f6b" providerId="ADAL" clId="{134FC628-00ED-44D5-9398-2E28145800C9}" dt="2020-07-24T20:31:11.908" v="750" actId="1440"/>
          <ac:picMkLst>
            <pc:docMk/>
            <pc:sldMk cId="2302826398" sldId="267"/>
            <ac:picMk id="7" creationId="{CAE6F535-6B7E-4A91-80D5-2FE389E956F5}"/>
          </ac:picMkLst>
        </pc:picChg>
      </pc:sldChg>
      <pc:sldChg chg="addSp modSp add setBg">
        <pc:chgData name="Aaron Snyder" userId="c36f6f14-d512-441c-bccb-6f3367ea2f6b" providerId="ADAL" clId="{134FC628-00ED-44D5-9398-2E28145800C9}" dt="2020-07-27T14:17:06.618" v="1129" actId="732"/>
        <pc:sldMkLst>
          <pc:docMk/>
          <pc:sldMk cId="4116064209" sldId="268"/>
        </pc:sldMkLst>
        <pc:spChg chg="mod">
          <ac:chgData name="Aaron Snyder" userId="c36f6f14-d512-441c-bccb-6f3367ea2f6b" providerId="ADAL" clId="{134FC628-00ED-44D5-9398-2E28145800C9}" dt="2020-07-27T14:16:22.273" v="1114" actId="20577"/>
          <ac:spMkLst>
            <pc:docMk/>
            <pc:sldMk cId="4116064209" sldId="268"/>
            <ac:spMk id="2" creationId="{B0E48953-F5F3-4B23-BF89-D78113691EAB}"/>
          </ac:spMkLst>
        </pc:spChg>
        <pc:spChg chg="mod">
          <ac:chgData name="Aaron Snyder" userId="c36f6f14-d512-441c-bccb-6f3367ea2f6b" providerId="ADAL" clId="{134FC628-00ED-44D5-9398-2E28145800C9}" dt="2020-07-27T14:13:32.581" v="1091" actId="14100"/>
          <ac:spMkLst>
            <pc:docMk/>
            <pc:sldMk cId="4116064209" sldId="268"/>
            <ac:spMk id="3" creationId="{0B4C4C2B-4838-456C-B05F-9C8D8AC98727}"/>
          </ac:spMkLst>
        </pc:spChg>
        <pc:picChg chg="add mod modCrop">
          <ac:chgData name="Aaron Snyder" userId="c36f6f14-d512-441c-bccb-6f3367ea2f6b" providerId="ADAL" clId="{134FC628-00ED-44D5-9398-2E28145800C9}" dt="2020-07-27T14:17:06.618" v="1129" actId="732"/>
          <ac:picMkLst>
            <pc:docMk/>
            <pc:sldMk cId="4116064209" sldId="268"/>
            <ac:picMk id="5" creationId="{AD260486-02BA-4A15-9720-409FEA1EFAD6}"/>
          </ac:picMkLst>
        </pc:picChg>
      </pc:sldChg>
      <pc:sldChg chg="addSp delSp modSp add setBg">
        <pc:chgData name="Aaron Snyder" userId="c36f6f14-d512-441c-bccb-6f3367ea2f6b" providerId="ADAL" clId="{134FC628-00ED-44D5-9398-2E28145800C9}" dt="2020-07-27T14:16:22.351" v="1125" actId="18331"/>
        <pc:sldMkLst>
          <pc:docMk/>
          <pc:sldMk cId="10809222" sldId="269"/>
        </pc:sldMkLst>
        <pc:spChg chg="mod">
          <ac:chgData name="Aaron Snyder" userId="c36f6f14-d512-441c-bccb-6f3367ea2f6b" providerId="ADAL" clId="{134FC628-00ED-44D5-9398-2E28145800C9}" dt="2020-07-24T20:04:29.916" v="321" actId="20577"/>
          <ac:spMkLst>
            <pc:docMk/>
            <pc:sldMk cId="10809222" sldId="269"/>
            <ac:spMk id="2" creationId="{AC5F3BDB-C3F4-4005-868C-E3C4F6FC69D8}"/>
          </ac:spMkLst>
        </pc:spChg>
        <pc:spChg chg="mod">
          <ac:chgData name="Aaron Snyder" userId="c36f6f14-d512-441c-bccb-6f3367ea2f6b" providerId="ADAL" clId="{134FC628-00ED-44D5-9398-2E28145800C9}" dt="2020-07-24T20:09:14.095" v="406" actId="14100"/>
          <ac:spMkLst>
            <pc:docMk/>
            <pc:sldMk cId="10809222" sldId="269"/>
            <ac:spMk id="3" creationId="{AC8A64A7-5E1B-47DF-AF5A-7F0C3A4B4DE1}"/>
          </ac:spMkLst>
        </pc:spChg>
        <pc:spChg chg="add del mod">
          <ac:chgData name="Aaron Snyder" userId="c36f6f14-d512-441c-bccb-6f3367ea2f6b" providerId="ADAL" clId="{134FC628-00ED-44D5-9398-2E28145800C9}" dt="2020-07-24T20:09:02.974" v="404" actId="478"/>
          <ac:spMkLst>
            <pc:docMk/>
            <pc:sldMk cId="10809222" sldId="269"/>
            <ac:spMk id="6" creationId="{20144A11-343C-4E3C-A5D8-403C0754F2BE}"/>
          </ac:spMkLst>
        </pc:spChg>
        <pc:picChg chg="add mod">
          <ac:chgData name="Aaron Snyder" userId="c36f6f14-d512-441c-bccb-6f3367ea2f6b" providerId="ADAL" clId="{134FC628-00ED-44D5-9398-2E28145800C9}" dt="2020-07-24T20:10:09.460" v="430" actId="1440"/>
          <ac:picMkLst>
            <pc:docMk/>
            <pc:sldMk cId="10809222" sldId="269"/>
            <ac:picMk id="5" creationId="{80280E54-1E5F-405E-A0D8-45D9BD39AEE1}"/>
          </ac:picMkLst>
        </pc:picChg>
      </pc:sldChg>
      <pc:sldChg chg="addSp delSp modSp add del">
        <pc:chgData name="Aaron Snyder" userId="c36f6f14-d512-441c-bccb-6f3367ea2f6b" providerId="ADAL" clId="{134FC628-00ED-44D5-9398-2E28145800C9}" dt="2020-07-27T13:56:43.933" v="878" actId="2696"/>
        <pc:sldMkLst>
          <pc:docMk/>
          <pc:sldMk cId="525474299" sldId="270"/>
        </pc:sldMkLst>
        <pc:spChg chg="mod">
          <ac:chgData name="Aaron Snyder" userId="c36f6f14-d512-441c-bccb-6f3367ea2f6b" providerId="ADAL" clId="{134FC628-00ED-44D5-9398-2E28145800C9}" dt="2020-07-24T20:09:43.514" v="426" actId="20577"/>
          <ac:spMkLst>
            <pc:docMk/>
            <pc:sldMk cId="525474299" sldId="270"/>
            <ac:spMk id="2" creationId="{9F2E2151-A066-4802-AF11-5FD01BD8E272}"/>
          </ac:spMkLst>
        </pc:spChg>
        <pc:spChg chg="del">
          <ac:chgData name="Aaron Snyder" userId="c36f6f14-d512-441c-bccb-6f3367ea2f6b" providerId="ADAL" clId="{134FC628-00ED-44D5-9398-2E28145800C9}" dt="2020-07-24T20:11:49.946" v="436"/>
          <ac:spMkLst>
            <pc:docMk/>
            <pc:sldMk cId="525474299" sldId="270"/>
            <ac:spMk id="3" creationId="{1929558A-FC54-49B6-B59F-33B9CB5777B5}"/>
          </ac:spMkLst>
        </pc:spChg>
        <pc:picChg chg="add del mod">
          <ac:chgData name="Aaron Snyder" userId="c36f6f14-d512-441c-bccb-6f3367ea2f6b" providerId="ADAL" clId="{134FC628-00ED-44D5-9398-2E28145800C9}" dt="2020-07-24T20:10:57.086" v="431" actId="478"/>
          <ac:picMkLst>
            <pc:docMk/>
            <pc:sldMk cId="525474299" sldId="270"/>
            <ac:picMk id="5" creationId="{25E2BC4C-04A9-43F7-87C4-752137A555D7}"/>
          </ac:picMkLst>
        </pc:picChg>
        <pc:picChg chg="add del mod">
          <ac:chgData name="Aaron Snyder" userId="c36f6f14-d512-441c-bccb-6f3367ea2f6b" providerId="ADAL" clId="{134FC628-00ED-44D5-9398-2E28145800C9}" dt="2020-07-27T13:55:48.163" v="856"/>
          <ac:picMkLst>
            <pc:docMk/>
            <pc:sldMk cId="525474299" sldId="270"/>
            <ac:picMk id="6" creationId="{BF8EFB14-BFC4-4576-83D5-F3C67F7DC43E}"/>
          </ac:picMkLst>
        </pc:picChg>
        <pc:picChg chg="add del mod modCrop">
          <ac:chgData name="Aaron Snyder" userId="c36f6f14-d512-441c-bccb-6f3367ea2f6b" providerId="ADAL" clId="{134FC628-00ED-44D5-9398-2E28145800C9}" dt="2020-07-27T13:56:06.047" v="862"/>
          <ac:picMkLst>
            <pc:docMk/>
            <pc:sldMk cId="525474299" sldId="270"/>
            <ac:picMk id="7" creationId="{D630D4C8-ECA1-43B9-A4C8-372659B43265}"/>
          </ac:picMkLst>
        </pc:picChg>
      </pc:sldChg>
      <pc:sldChg chg="addSp delSp modSp add del">
        <pc:chgData name="Aaron Snyder" userId="c36f6f14-d512-441c-bccb-6f3367ea2f6b" providerId="ADAL" clId="{134FC628-00ED-44D5-9398-2E28145800C9}" dt="2020-07-27T14:01:30.923" v="942" actId="2696"/>
        <pc:sldMkLst>
          <pc:docMk/>
          <pc:sldMk cId="1494486334" sldId="271"/>
        </pc:sldMkLst>
        <pc:spChg chg="del">
          <ac:chgData name="Aaron Snyder" userId="c36f6f14-d512-441c-bccb-6f3367ea2f6b" providerId="ADAL" clId="{134FC628-00ED-44D5-9398-2E28145800C9}" dt="2020-07-24T20:15:00.593" v="448"/>
          <ac:spMkLst>
            <pc:docMk/>
            <pc:sldMk cId="1494486334" sldId="271"/>
            <ac:spMk id="2" creationId="{526A4B63-C995-42B1-AE8A-FCE02779A5C7}"/>
          </ac:spMkLst>
        </pc:spChg>
        <pc:spChg chg="del">
          <ac:chgData name="Aaron Snyder" userId="c36f6f14-d512-441c-bccb-6f3367ea2f6b" providerId="ADAL" clId="{134FC628-00ED-44D5-9398-2E28145800C9}" dt="2020-07-24T20:15:00.593" v="448"/>
          <ac:spMkLst>
            <pc:docMk/>
            <pc:sldMk cId="1494486334" sldId="271"/>
            <ac:spMk id="3" creationId="{B5C86065-A7CF-405A-A56E-0F5EC329277E}"/>
          </ac:spMkLst>
        </pc:spChg>
        <pc:spChg chg="add mod">
          <ac:chgData name="Aaron Snyder" userId="c36f6f14-d512-441c-bccb-6f3367ea2f6b" providerId="ADAL" clId="{134FC628-00ED-44D5-9398-2E28145800C9}" dt="2020-07-24T20:15:09.553" v="474" actId="20577"/>
          <ac:spMkLst>
            <pc:docMk/>
            <pc:sldMk cId="1494486334" sldId="271"/>
            <ac:spMk id="5" creationId="{15841F12-8E7F-4C32-8D55-9E98C210CE77}"/>
          </ac:spMkLst>
        </pc:spChg>
        <pc:picChg chg="add mod">
          <ac:chgData name="Aaron Snyder" userId="c36f6f14-d512-441c-bccb-6f3367ea2f6b" providerId="ADAL" clId="{134FC628-00ED-44D5-9398-2E28145800C9}" dt="2020-07-24T20:17:00.659" v="499" actId="1076"/>
          <ac:picMkLst>
            <pc:docMk/>
            <pc:sldMk cId="1494486334" sldId="271"/>
            <ac:picMk id="6" creationId="{50AD56D7-BEBE-4296-BDE3-49A228BDADA6}"/>
          </ac:picMkLst>
        </pc:picChg>
        <pc:picChg chg="add mod">
          <ac:chgData name="Aaron Snyder" userId="c36f6f14-d512-441c-bccb-6f3367ea2f6b" providerId="ADAL" clId="{134FC628-00ED-44D5-9398-2E28145800C9}" dt="2020-07-24T20:17:17.320" v="503" actId="1035"/>
          <ac:picMkLst>
            <pc:docMk/>
            <pc:sldMk cId="1494486334" sldId="271"/>
            <ac:picMk id="7" creationId="{C7321C8C-52D0-4203-8592-F8755F2874EF}"/>
          </ac:picMkLst>
        </pc:picChg>
      </pc:sldChg>
      <pc:sldChg chg="addSp delSp modSp add del">
        <pc:chgData name="Aaron Snyder" userId="c36f6f14-d512-441c-bccb-6f3367ea2f6b" providerId="ADAL" clId="{134FC628-00ED-44D5-9398-2E28145800C9}" dt="2020-07-27T14:06:02.510" v="981" actId="2696"/>
        <pc:sldMkLst>
          <pc:docMk/>
          <pc:sldMk cId="1562736300" sldId="272"/>
        </pc:sldMkLst>
        <pc:spChg chg="del">
          <ac:chgData name="Aaron Snyder" userId="c36f6f14-d512-441c-bccb-6f3367ea2f6b" providerId="ADAL" clId="{134FC628-00ED-44D5-9398-2E28145800C9}" dt="2020-07-24T20:17:55.489" v="504"/>
          <ac:spMkLst>
            <pc:docMk/>
            <pc:sldMk cId="1562736300" sldId="272"/>
            <ac:spMk id="2" creationId="{64316803-ECF4-4833-82DA-7F373C279870}"/>
          </ac:spMkLst>
        </pc:spChg>
        <pc:spChg chg="del">
          <ac:chgData name="Aaron Snyder" userId="c36f6f14-d512-441c-bccb-6f3367ea2f6b" providerId="ADAL" clId="{134FC628-00ED-44D5-9398-2E28145800C9}" dt="2020-07-24T20:17:55.489" v="504"/>
          <ac:spMkLst>
            <pc:docMk/>
            <pc:sldMk cId="1562736300" sldId="272"/>
            <ac:spMk id="3" creationId="{166D0A0F-A3B6-49BC-88F5-9438443C181B}"/>
          </ac:spMkLst>
        </pc:spChg>
        <pc:spChg chg="add mod">
          <ac:chgData name="Aaron Snyder" userId="c36f6f14-d512-441c-bccb-6f3367ea2f6b" providerId="ADAL" clId="{134FC628-00ED-44D5-9398-2E28145800C9}" dt="2020-07-24T20:18:05.391" v="530" actId="20577"/>
          <ac:spMkLst>
            <pc:docMk/>
            <pc:sldMk cId="1562736300" sldId="272"/>
            <ac:spMk id="5" creationId="{04CF6382-C0DC-4A12-91BF-0E6AF21E5D0A}"/>
          </ac:spMkLst>
        </pc:spChg>
        <pc:picChg chg="add del mod">
          <ac:chgData name="Aaron Snyder" userId="c36f6f14-d512-441c-bccb-6f3367ea2f6b" providerId="ADAL" clId="{134FC628-00ED-44D5-9398-2E28145800C9}" dt="2020-07-27T14:05:38.189" v="976"/>
          <ac:picMkLst>
            <pc:docMk/>
            <pc:sldMk cId="1562736300" sldId="272"/>
            <ac:picMk id="6" creationId="{958B41FC-22C9-4E03-B769-AAF46DDD313D}"/>
          </ac:picMkLst>
        </pc:picChg>
        <pc:picChg chg="add del mod">
          <ac:chgData name="Aaron Snyder" userId="c36f6f14-d512-441c-bccb-6f3367ea2f6b" providerId="ADAL" clId="{134FC628-00ED-44D5-9398-2E28145800C9}" dt="2020-07-27T14:05:38.189" v="976"/>
          <ac:picMkLst>
            <pc:docMk/>
            <pc:sldMk cId="1562736300" sldId="272"/>
            <ac:picMk id="7" creationId="{5E43D751-9A2B-4D62-B21F-D2317E5D4059}"/>
          </ac:picMkLst>
        </pc:picChg>
      </pc:sldChg>
      <pc:sldChg chg="addSp modSp add setBg">
        <pc:chgData name="Aaron Snyder" userId="c36f6f14-d512-441c-bccb-6f3367ea2f6b" providerId="ADAL" clId="{134FC628-00ED-44D5-9398-2E28145800C9}" dt="2020-07-27T14:16:22.351" v="1125" actId="18331"/>
        <pc:sldMkLst>
          <pc:docMk/>
          <pc:sldMk cId="1244546434" sldId="273"/>
        </pc:sldMkLst>
        <pc:spChg chg="mod">
          <ac:chgData name="Aaron Snyder" userId="c36f6f14-d512-441c-bccb-6f3367ea2f6b" providerId="ADAL" clId="{134FC628-00ED-44D5-9398-2E28145800C9}" dt="2020-07-24T20:20:26.046" v="567" actId="20577"/>
          <ac:spMkLst>
            <pc:docMk/>
            <pc:sldMk cId="1244546434" sldId="273"/>
            <ac:spMk id="2" creationId="{A93FA98C-4DA3-4066-834A-394CBE200147}"/>
          </ac:spMkLst>
        </pc:spChg>
        <pc:picChg chg="add mod">
          <ac:chgData name="Aaron Snyder" userId="c36f6f14-d512-441c-bccb-6f3367ea2f6b" providerId="ADAL" clId="{134FC628-00ED-44D5-9398-2E28145800C9}" dt="2020-07-24T20:20:47.139" v="589" actId="1035"/>
          <ac:picMkLst>
            <pc:docMk/>
            <pc:sldMk cId="1244546434" sldId="273"/>
            <ac:picMk id="4" creationId="{3FF19491-EB11-498D-B7E4-6C9568503955}"/>
          </ac:picMkLst>
        </pc:picChg>
      </pc:sldChg>
      <pc:sldChg chg="addSp delSp modSp add setBg">
        <pc:chgData name="Aaron Snyder" userId="c36f6f14-d512-441c-bccb-6f3367ea2f6b" providerId="ADAL" clId="{134FC628-00ED-44D5-9398-2E28145800C9}" dt="2020-07-27T14:16:22.351" v="1125" actId="18331"/>
        <pc:sldMkLst>
          <pc:docMk/>
          <pc:sldMk cId="437283199" sldId="274"/>
        </pc:sldMkLst>
        <pc:spChg chg="mod">
          <ac:chgData name="Aaron Snyder" userId="c36f6f14-d512-441c-bccb-6f3367ea2f6b" providerId="ADAL" clId="{134FC628-00ED-44D5-9398-2E28145800C9}" dt="2020-07-27T14:12:00.509" v="1077" actId="20577"/>
          <ac:spMkLst>
            <pc:docMk/>
            <pc:sldMk cId="437283199" sldId="274"/>
            <ac:spMk id="2" creationId="{1887F3FB-70E7-44BB-A25A-2B10332FC715}"/>
          </ac:spMkLst>
        </pc:spChg>
        <pc:spChg chg="add mod">
          <ac:chgData name="Aaron Snyder" userId="c36f6f14-d512-441c-bccb-6f3367ea2f6b" providerId="ADAL" clId="{134FC628-00ED-44D5-9398-2E28145800C9}" dt="2020-07-24T20:27:08.478" v="707" actId="1037"/>
          <ac:spMkLst>
            <pc:docMk/>
            <pc:sldMk cId="437283199" sldId="274"/>
            <ac:spMk id="14" creationId="{287699D8-11B8-4054-861F-A06E97B36917}"/>
          </ac:spMkLst>
        </pc:spChg>
        <pc:grpChg chg="add del mod">
          <ac:chgData name="Aaron Snyder" userId="c36f6f14-d512-441c-bccb-6f3367ea2f6b" providerId="ADAL" clId="{134FC628-00ED-44D5-9398-2E28145800C9}" dt="2020-07-24T20:23:18.315" v="621"/>
          <ac:grpSpMkLst>
            <pc:docMk/>
            <pc:sldMk cId="437283199" sldId="274"/>
            <ac:grpSpMk id="6" creationId="{9B4BD671-5057-47AE-8F8A-2DE06611C044}"/>
          </ac:grpSpMkLst>
        </pc:grpChg>
        <pc:picChg chg="add mod">
          <ac:chgData name="Aaron Snyder" userId="c36f6f14-d512-441c-bccb-6f3367ea2f6b" providerId="ADAL" clId="{134FC628-00ED-44D5-9398-2E28145800C9}" dt="2020-07-24T20:23:17.087" v="620" actId="164"/>
          <ac:picMkLst>
            <pc:docMk/>
            <pc:sldMk cId="437283199" sldId="274"/>
            <ac:picMk id="4" creationId="{903AAE7A-EFBF-43E8-BDD4-5B1801FE5686}"/>
          </ac:picMkLst>
        </pc:picChg>
        <pc:picChg chg="add mod">
          <ac:chgData name="Aaron Snyder" userId="c36f6f14-d512-441c-bccb-6f3367ea2f6b" providerId="ADAL" clId="{134FC628-00ED-44D5-9398-2E28145800C9}" dt="2020-07-24T20:23:17.087" v="620" actId="164"/>
          <ac:picMkLst>
            <pc:docMk/>
            <pc:sldMk cId="437283199" sldId="274"/>
            <ac:picMk id="5" creationId="{C0FA4D71-1843-418D-BB3F-E978CFF96815}"/>
          </ac:picMkLst>
        </pc:picChg>
        <pc:picChg chg="add mod">
          <ac:chgData name="Aaron Snyder" userId="c36f6f14-d512-441c-bccb-6f3367ea2f6b" providerId="ADAL" clId="{134FC628-00ED-44D5-9398-2E28145800C9}" dt="2020-07-24T20:23:26.587" v="624" actId="1440"/>
          <ac:picMkLst>
            <pc:docMk/>
            <pc:sldMk cId="437283199" sldId="274"/>
            <ac:picMk id="7" creationId="{4555510A-4CF3-4E8D-87B5-CFEA47022899}"/>
          </ac:picMkLst>
        </pc:picChg>
        <pc:picChg chg="add del mod">
          <ac:chgData name="Aaron Snyder" userId="c36f6f14-d512-441c-bccb-6f3367ea2f6b" providerId="ADAL" clId="{134FC628-00ED-44D5-9398-2E28145800C9}" dt="2020-07-24T20:26:03.696" v="656"/>
          <ac:picMkLst>
            <pc:docMk/>
            <pc:sldMk cId="437283199" sldId="274"/>
            <ac:picMk id="8" creationId="{785457F1-97E8-4B70-B3A6-3A5841917633}"/>
          </ac:picMkLst>
        </pc:picChg>
        <pc:picChg chg="add del mod">
          <ac:chgData name="Aaron Snyder" userId="c36f6f14-d512-441c-bccb-6f3367ea2f6b" providerId="ADAL" clId="{134FC628-00ED-44D5-9398-2E28145800C9}" dt="2020-07-24T20:25:56.345" v="653"/>
          <ac:picMkLst>
            <pc:docMk/>
            <pc:sldMk cId="437283199" sldId="274"/>
            <ac:picMk id="9" creationId="{00AB482F-7E0F-4460-A39B-B02E85977C0D}"/>
          </ac:picMkLst>
        </pc:picChg>
        <pc:picChg chg="add del mod">
          <ac:chgData name="Aaron Snyder" userId="c36f6f14-d512-441c-bccb-6f3367ea2f6b" providerId="ADAL" clId="{134FC628-00ED-44D5-9398-2E28145800C9}" dt="2020-07-24T20:25:43.697" v="650"/>
          <ac:picMkLst>
            <pc:docMk/>
            <pc:sldMk cId="437283199" sldId="274"/>
            <ac:picMk id="10" creationId="{7AE4F948-BDF8-43D8-89B2-DA9ACF6F8754}"/>
          </ac:picMkLst>
        </pc:picChg>
        <pc:picChg chg="add mod">
          <ac:chgData name="Aaron Snyder" userId="c36f6f14-d512-441c-bccb-6f3367ea2f6b" providerId="ADAL" clId="{134FC628-00ED-44D5-9398-2E28145800C9}" dt="2020-07-24T20:26:34.473" v="665" actId="1076"/>
          <ac:picMkLst>
            <pc:docMk/>
            <pc:sldMk cId="437283199" sldId="274"/>
            <ac:picMk id="11" creationId="{A7B53B7D-E876-41D2-9253-5EA86A566C26}"/>
          </ac:picMkLst>
        </pc:picChg>
        <pc:picChg chg="add mod">
          <ac:chgData name="Aaron Snyder" userId="c36f6f14-d512-441c-bccb-6f3367ea2f6b" providerId="ADAL" clId="{134FC628-00ED-44D5-9398-2E28145800C9}" dt="2020-07-24T20:26:31.222" v="664" actId="1076"/>
          <ac:picMkLst>
            <pc:docMk/>
            <pc:sldMk cId="437283199" sldId="274"/>
            <ac:picMk id="12" creationId="{81EB45B8-CA8E-43B0-BD80-DAE75CCA7453}"/>
          </ac:picMkLst>
        </pc:picChg>
        <pc:picChg chg="add mod">
          <ac:chgData name="Aaron Snyder" userId="c36f6f14-d512-441c-bccb-6f3367ea2f6b" providerId="ADAL" clId="{134FC628-00ED-44D5-9398-2E28145800C9}" dt="2020-07-24T20:26:29.694" v="663" actId="1076"/>
          <ac:picMkLst>
            <pc:docMk/>
            <pc:sldMk cId="437283199" sldId="274"/>
            <ac:picMk id="13" creationId="{BE9CDA74-2C28-47BB-996D-E03DAAF64FF6}"/>
          </ac:picMkLst>
        </pc:picChg>
      </pc:sldChg>
      <pc:sldChg chg="addSp delSp modSp add del">
        <pc:chgData name="Aaron Snyder" userId="c36f6f14-d512-441c-bccb-6f3367ea2f6b" providerId="ADAL" clId="{134FC628-00ED-44D5-9398-2E28145800C9}" dt="2020-07-27T14:10:53.214" v="1041" actId="2696"/>
        <pc:sldMkLst>
          <pc:docMk/>
          <pc:sldMk cId="1800160713" sldId="275"/>
        </pc:sldMkLst>
        <pc:spChg chg="del">
          <ac:chgData name="Aaron Snyder" userId="c36f6f14-d512-441c-bccb-6f3367ea2f6b" providerId="ADAL" clId="{134FC628-00ED-44D5-9398-2E28145800C9}" dt="2020-07-27T13:35:41.635" v="753"/>
          <ac:spMkLst>
            <pc:docMk/>
            <pc:sldMk cId="1800160713" sldId="275"/>
            <ac:spMk id="2" creationId="{3B4B19A0-252B-4F91-8553-B26393BCD45C}"/>
          </ac:spMkLst>
        </pc:spChg>
        <pc:spChg chg="del">
          <ac:chgData name="Aaron Snyder" userId="c36f6f14-d512-441c-bccb-6f3367ea2f6b" providerId="ADAL" clId="{134FC628-00ED-44D5-9398-2E28145800C9}" dt="2020-07-27T13:35:41.635" v="753"/>
          <ac:spMkLst>
            <pc:docMk/>
            <pc:sldMk cId="1800160713" sldId="275"/>
            <ac:spMk id="3" creationId="{8C7D0C3F-CA61-4FF0-96DE-CD98A43A5C3C}"/>
          </ac:spMkLst>
        </pc:spChg>
        <pc:spChg chg="add mod">
          <ac:chgData name="Aaron Snyder" userId="c36f6f14-d512-441c-bccb-6f3367ea2f6b" providerId="ADAL" clId="{134FC628-00ED-44D5-9398-2E28145800C9}" dt="2020-07-27T13:37:40.569" v="807" actId="20577"/>
          <ac:spMkLst>
            <pc:docMk/>
            <pc:sldMk cId="1800160713" sldId="275"/>
            <ac:spMk id="5" creationId="{5125ED1E-961D-4607-BC9C-A0FAED733828}"/>
          </ac:spMkLst>
        </pc:spChg>
        <pc:spChg chg="add mod">
          <ac:chgData name="Aaron Snyder" userId="c36f6f14-d512-441c-bccb-6f3367ea2f6b" providerId="ADAL" clId="{134FC628-00ED-44D5-9398-2E28145800C9}" dt="2020-07-27T13:37:28.125" v="777" actId="1076"/>
          <ac:spMkLst>
            <pc:docMk/>
            <pc:sldMk cId="1800160713" sldId="275"/>
            <ac:spMk id="8" creationId="{E5EB635E-5640-4D58-919C-D045871A700F}"/>
          </ac:spMkLst>
        </pc:spChg>
        <pc:spChg chg="add mod">
          <ac:chgData name="Aaron Snyder" userId="c36f6f14-d512-441c-bccb-6f3367ea2f6b" providerId="ADAL" clId="{134FC628-00ED-44D5-9398-2E28145800C9}" dt="2020-07-27T13:50:36.769" v="818" actId="14100"/>
          <ac:spMkLst>
            <pc:docMk/>
            <pc:sldMk cId="1800160713" sldId="275"/>
            <ac:spMk id="9" creationId="{D2712777-9679-453A-A35C-3140101C0FFA}"/>
          </ac:spMkLst>
        </pc:spChg>
        <pc:picChg chg="add del mod">
          <ac:chgData name="Aaron Snyder" userId="c36f6f14-d512-441c-bccb-6f3367ea2f6b" providerId="ADAL" clId="{134FC628-00ED-44D5-9398-2E28145800C9}" dt="2020-07-27T13:36:55.866" v="757" actId="478"/>
          <ac:picMkLst>
            <pc:docMk/>
            <pc:sldMk cId="1800160713" sldId="275"/>
            <ac:picMk id="6" creationId="{CD5AD230-ED7C-423C-BE58-A87B3B77E9FD}"/>
          </ac:picMkLst>
        </pc:picChg>
        <pc:picChg chg="add mod">
          <ac:chgData name="Aaron Snyder" userId="c36f6f14-d512-441c-bccb-6f3367ea2f6b" providerId="ADAL" clId="{134FC628-00ED-44D5-9398-2E28145800C9}" dt="2020-07-27T13:37:03.582" v="760" actId="1076"/>
          <ac:picMkLst>
            <pc:docMk/>
            <pc:sldMk cId="1800160713" sldId="275"/>
            <ac:picMk id="7" creationId="{8BF4BE6C-156E-41B4-8DE4-965924AE9B70}"/>
          </ac:picMkLst>
        </pc:picChg>
      </pc:sldChg>
      <pc:sldChg chg="addSp delSp modSp add ord setBg">
        <pc:chgData name="Aaron Snyder" userId="c36f6f14-d512-441c-bccb-6f3367ea2f6b" providerId="ADAL" clId="{134FC628-00ED-44D5-9398-2E28145800C9}" dt="2020-07-27T14:16:22.351" v="1125" actId="18331"/>
        <pc:sldMkLst>
          <pc:docMk/>
          <pc:sldMk cId="161981667" sldId="341"/>
        </pc:sldMkLst>
        <pc:spChg chg="mod">
          <ac:chgData name="Aaron Snyder" userId="c36f6f14-d512-441c-bccb-6f3367ea2f6b" providerId="ADAL" clId="{134FC628-00ED-44D5-9398-2E28145800C9}" dt="2020-07-27T13:56:39.938" v="877" actId="14100"/>
          <ac:spMkLst>
            <pc:docMk/>
            <pc:sldMk cId="161981667" sldId="341"/>
            <ac:spMk id="3" creationId="{00000000-0000-0000-0000-000000000000}"/>
          </ac:spMkLst>
        </pc:spChg>
        <pc:spChg chg="mod">
          <ac:chgData name="Aaron Snyder" userId="c36f6f14-d512-441c-bccb-6f3367ea2f6b" providerId="ADAL" clId="{134FC628-00ED-44D5-9398-2E28145800C9}" dt="2020-07-27T13:52:56.314" v="819"/>
          <ac:spMkLst>
            <pc:docMk/>
            <pc:sldMk cId="161981667" sldId="341"/>
            <ac:spMk id="4" creationId="{00000000-0000-0000-0000-000000000000}"/>
          </ac:spMkLst>
        </pc:spChg>
        <pc:spChg chg="add del mod">
          <ac:chgData name="Aaron Snyder" userId="c36f6f14-d512-441c-bccb-6f3367ea2f6b" providerId="ADAL" clId="{134FC628-00ED-44D5-9398-2E28145800C9}" dt="2020-07-27T13:56:30.255" v="872"/>
          <ac:spMkLst>
            <pc:docMk/>
            <pc:sldMk cId="161981667" sldId="341"/>
            <ac:spMk id="6" creationId="{4C0E1FF5-2482-4DF0-A15E-238EB8E383E2}"/>
          </ac:spMkLst>
        </pc:spChg>
        <pc:spChg chg="add del mod">
          <ac:chgData name="Aaron Snyder" userId="c36f6f14-d512-441c-bccb-6f3367ea2f6b" providerId="ADAL" clId="{134FC628-00ED-44D5-9398-2E28145800C9}" dt="2020-07-27T13:56:30.255" v="872"/>
          <ac:spMkLst>
            <pc:docMk/>
            <pc:sldMk cId="161981667" sldId="341"/>
            <ac:spMk id="7" creationId="{D7B60C21-B654-47F1-B1FD-CBA437159264}"/>
          </ac:spMkLst>
        </pc:spChg>
        <pc:spChg chg="del mod">
          <ac:chgData name="Aaron Snyder" userId="c36f6f14-d512-441c-bccb-6f3367ea2f6b" providerId="ADAL" clId="{134FC628-00ED-44D5-9398-2E28145800C9}" dt="2020-07-27T13:55:15.365" v="848"/>
          <ac:spMkLst>
            <pc:docMk/>
            <pc:sldMk cId="161981667" sldId="341"/>
            <ac:spMk id="12" creationId="{00000000-0000-0000-0000-000000000000}"/>
          </ac:spMkLst>
        </pc:spChg>
        <pc:spChg chg="add del">
          <ac:chgData name="Aaron Snyder" userId="c36f6f14-d512-441c-bccb-6f3367ea2f6b" providerId="ADAL" clId="{134FC628-00ED-44D5-9398-2E28145800C9}" dt="2020-07-27T13:55:18.963" v="850"/>
          <ac:spMkLst>
            <pc:docMk/>
            <pc:sldMk cId="161981667" sldId="341"/>
            <ac:spMk id="13" creationId="{906D2E01-7C22-45EA-AE6F-FD8346024981}"/>
          </ac:spMkLst>
        </pc:spChg>
        <pc:graphicFrameChg chg="del">
          <ac:chgData name="Aaron Snyder" userId="c36f6f14-d512-441c-bccb-6f3367ea2f6b" providerId="ADAL" clId="{134FC628-00ED-44D5-9398-2E28145800C9}" dt="2020-07-27T13:53:49.128" v="831" actId="478"/>
          <ac:graphicFrameMkLst>
            <pc:docMk/>
            <pc:sldMk cId="161981667" sldId="341"/>
            <ac:graphicFrameMk id="9" creationId="{00000000-0000-0000-0000-000000000000}"/>
          </ac:graphicFrameMkLst>
        </pc:graphicFrameChg>
        <pc:picChg chg="add mod">
          <ac:chgData name="Aaron Snyder" userId="c36f6f14-d512-441c-bccb-6f3367ea2f6b" providerId="ADAL" clId="{134FC628-00ED-44D5-9398-2E28145800C9}" dt="2020-07-27T13:55:42.680" v="855" actId="1076"/>
          <ac:picMkLst>
            <pc:docMk/>
            <pc:sldMk cId="161981667" sldId="341"/>
            <ac:picMk id="5" creationId="{8BD97F24-5123-4F25-8D13-C4FCD582A280}"/>
          </ac:picMkLst>
        </pc:picChg>
        <pc:picChg chg="add mod modCrop">
          <ac:chgData name="Aaron Snyder" userId="c36f6f14-d512-441c-bccb-6f3367ea2f6b" providerId="ADAL" clId="{134FC628-00ED-44D5-9398-2E28145800C9}" dt="2020-07-27T13:55:39.447" v="854" actId="1076"/>
          <ac:picMkLst>
            <pc:docMk/>
            <pc:sldMk cId="161981667" sldId="341"/>
            <ac:picMk id="8" creationId="{D3FBCEDC-FF45-4D23-8BEB-EE1FFF201764}"/>
          </ac:picMkLst>
        </pc:picChg>
        <pc:picChg chg="add del">
          <ac:chgData name="Aaron Snyder" userId="c36f6f14-d512-441c-bccb-6f3367ea2f6b" providerId="ADAL" clId="{134FC628-00ED-44D5-9398-2E28145800C9}" dt="2020-07-27T13:55:18.963" v="850"/>
          <ac:picMkLst>
            <pc:docMk/>
            <pc:sldMk cId="161981667" sldId="341"/>
            <ac:picMk id="10" creationId="{B7BB8B92-BD1C-4361-8627-065FEFBF7670}"/>
          </ac:picMkLst>
        </pc:picChg>
        <pc:picChg chg="del mod">
          <ac:chgData name="Aaron Snyder" userId="c36f6f14-d512-441c-bccb-6f3367ea2f6b" providerId="ADAL" clId="{134FC628-00ED-44D5-9398-2E28145800C9}" dt="2020-07-27T13:55:15.365" v="848"/>
          <ac:picMkLst>
            <pc:docMk/>
            <pc:sldMk cId="161981667" sldId="341"/>
            <ac:picMk id="11" creationId="{00000000-0000-0000-0000-000000000000}"/>
          </ac:picMkLst>
        </pc:picChg>
        <pc:picChg chg="add mod">
          <ac:chgData name="Aaron Snyder" userId="c36f6f14-d512-441c-bccb-6f3367ea2f6b" providerId="ADAL" clId="{134FC628-00ED-44D5-9398-2E28145800C9}" dt="2020-07-27T14:11:10.723" v="1043" actId="1076"/>
          <ac:picMkLst>
            <pc:docMk/>
            <pc:sldMk cId="161981667" sldId="341"/>
            <ac:picMk id="14" creationId="{DEAF7A5D-F099-4B41-9125-58DF337629B2}"/>
          </ac:picMkLst>
        </pc:picChg>
        <pc:picChg chg="add mod">
          <ac:chgData name="Aaron Snyder" userId="c36f6f14-d512-441c-bccb-6f3367ea2f6b" providerId="ADAL" clId="{134FC628-00ED-44D5-9398-2E28145800C9}" dt="2020-07-27T14:11:10.723" v="1043" actId="1076"/>
          <ac:picMkLst>
            <pc:docMk/>
            <pc:sldMk cId="161981667" sldId="341"/>
            <ac:picMk id="15" creationId="{9041EEA1-B9FF-47DB-AC09-9D882769DE80}"/>
          </ac:picMkLst>
        </pc:picChg>
      </pc:sldChg>
      <pc:sldChg chg="addSp delSp modSp add ord setBg">
        <pc:chgData name="Aaron Snyder" userId="c36f6f14-d512-441c-bccb-6f3367ea2f6b" providerId="ADAL" clId="{134FC628-00ED-44D5-9398-2E28145800C9}" dt="2020-07-27T14:16:22.351" v="1125" actId="18331"/>
        <pc:sldMkLst>
          <pc:docMk/>
          <pc:sldMk cId="2065669308" sldId="342"/>
        </pc:sldMkLst>
        <pc:spChg chg="mod">
          <ac:chgData name="Aaron Snyder" userId="c36f6f14-d512-441c-bccb-6f3367ea2f6b" providerId="ADAL" clId="{134FC628-00ED-44D5-9398-2E28145800C9}" dt="2020-07-27T13:59:01.673" v="916" actId="1036"/>
          <ac:spMkLst>
            <pc:docMk/>
            <pc:sldMk cId="2065669308" sldId="342"/>
            <ac:spMk id="3" creationId="{00000000-0000-0000-0000-000000000000}"/>
          </ac:spMkLst>
        </pc:spChg>
        <pc:spChg chg="mod">
          <ac:chgData name="Aaron Snyder" userId="c36f6f14-d512-441c-bccb-6f3367ea2f6b" providerId="ADAL" clId="{134FC628-00ED-44D5-9398-2E28145800C9}" dt="2020-07-27T13:52:56.314" v="819"/>
          <ac:spMkLst>
            <pc:docMk/>
            <pc:sldMk cId="2065669308" sldId="342"/>
            <ac:spMk id="4" creationId="{00000000-0000-0000-0000-000000000000}"/>
          </ac:spMkLst>
        </pc:spChg>
        <pc:spChg chg="mod">
          <ac:chgData name="Aaron Snyder" userId="c36f6f14-d512-441c-bccb-6f3367ea2f6b" providerId="ADAL" clId="{134FC628-00ED-44D5-9398-2E28145800C9}" dt="2020-07-27T13:59:01.673" v="916" actId="1036"/>
          <ac:spMkLst>
            <pc:docMk/>
            <pc:sldMk cId="2065669308" sldId="342"/>
            <ac:spMk id="15" creationId="{00000000-0000-0000-0000-000000000000}"/>
          </ac:spMkLst>
        </pc:spChg>
        <pc:spChg chg="mod">
          <ac:chgData name="Aaron Snyder" userId="c36f6f14-d512-441c-bccb-6f3367ea2f6b" providerId="ADAL" clId="{134FC628-00ED-44D5-9398-2E28145800C9}" dt="2020-07-27T13:59:01.673" v="916" actId="1036"/>
          <ac:spMkLst>
            <pc:docMk/>
            <pc:sldMk cId="2065669308" sldId="342"/>
            <ac:spMk id="16" creationId="{00000000-0000-0000-0000-000000000000}"/>
          </ac:spMkLst>
        </pc:spChg>
        <pc:spChg chg="mod">
          <ac:chgData name="Aaron Snyder" userId="c36f6f14-d512-441c-bccb-6f3367ea2f6b" providerId="ADAL" clId="{134FC628-00ED-44D5-9398-2E28145800C9}" dt="2020-07-27T13:59:01.673" v="916" actId="1036"/>
          <ac:spMkLst>
            <pc:docMk/>
            <pc:sldMk cId="2065669308" sldId="342"/>
            <ac:spMk id="17" creationId="{00000000-0000-0000-0000-000000000000}"/>
          </ac:spMkLst>
        </pc:spChg>
        <pc:spChg chg="mod">
          <ac:chgData name="Aaron Snyder" userId="c36f6f14-d512-441c-bccb-6f3367ea2f6b" providerId="ADAL" clId="{134FC628-00ED-44D5-9398-2E28145800C9}" dt="2020-07-27T13:59:01.673" v="916" actId="1036"/>
          <ac:spMkLst>
            <pc:docMk/>
            <pc:sldMk cId="2065669308" sldId="342"/>
            <ac:spMk id="21" creationId="{00000000-0000-0000-0000-000000000000}"/>
          </ac:spMkLst>
        </pc:spChg>
        <pc:graphicFrameChg chg="del mod">
          <ac:chgData name="Aaron Snyder" userId="c36f6f14-d512-441c-bccb-6f3367ea2f6b" providerId="ADAL" clId="{134FC628-00ED-44D5-9398-2E28145800C9}" dt="2020-07-27T13:57:04.635" v="881" actId="478"/>
          <ac:graphicFrameMkLst>
            <pc:docMk/>
            <pc:sldMk cId="2065669308" sldId="342"/>
            <ac:graphicFrameMk id="12" creationId="{00000000-0000-0000-0000-000000000000}"/>
          </ac:graphicFrameMkLst>
        </pc:graphicFrameChg>
        <pc:picChg chg="add">
          <ac:chgData name="Aaron Snyder" userId="c36f6f14-d512-441c-bccb-6f3367ea2f6b" providerId="ADAL" clId="{134FC628-00ED-44D5-9398-2E28145800C9}" dt="2020-07-27T13:57:26.257" v="884"/>
          <ac:picMkLst>
            <pc:docMk/>
            <pc:sldMk cId="2065669308" sldId="342"/>
            <ac:picMk id="10" creationId="{FC671CC6-7BC8-4580-A11D-63FEE6657B43}"/>
          </ac:picMkLst>
        </pc:picChg>
        <pc:picChg chg="add mod">
          <ac:chgData name="Aaron Snyder" userId="c36f6f14-d512-441c-bccb-6f3367ea2f6b" providerId="ADAL" clId="{134FC628-00ED-44D5-9398-2E28145800C9}" dt="2020-07-27T14:11:23.458" v="1045" actId="1076"/>
          <ac:picMkLst>
            <pc:docMk/>
            <pc:sldMk cId="2065669308" sldId="342"/>
            <ac:picMk id="11" creationId="{1E1F748F-85A5-46E6-BC74-3ADD0F5A919C}"/>
          </ac:picMkLst>
        </pc:picChg>
        <pc:picChg chg="add mod">
          <ac:chgData name="Aaron Snyder" userId="c36f6f14-d512-441c-bccb-6f3367ea2f6b" providerId="ADAL" clId="{134FC628-00ED-44D5-9398-2E28145800C9}" dt="2020-07-27T14:11:23.458" v="1045" actId="1076"/>
          <ac:picMkLst>
            <pc:docMk/>
            <pc:sldMk cId="2065669308" sldId="342"/>
            <ac:picMk id="13" creationId="{5EAC46C7-C530-4FF9-8683-9BC23D1B607B}"/>
          </ac:picMkLst>
        </pc:picChg>
      </pc:sldChg>
      <pc:sldChg chg="addSp delSp modSp add setBg">
        <pc:chgData name="Aaron Snyder" userId="c36f6f14-d512-441c-bccb-6f3367ea2f6b" providerId="ADAL" clId="{134FC628-00ED-44D5-9398-2E28145800C9}" dt="2020-07-27T14:16:22.351" v="1125" actId="18331"/>
        <pc:sldMkLst>
          <pc:docMk/>
          <pc:sldMk cId="2463141501" sldId="343"/>
        </pc:sldMkLst>
        <pc:spChg chg="mod">
          <ac:chgData name="Aaron Snyder" userId="c36f6f14-d512-441c-bccb-6f3367ea2f6b" providerId="ADAL" clId="{134FC628-00ED-44D5-9398-2E28145800C9}" dt="2020-07-27T14:06:48.220" v="986" actId="1035"/>
          <ac:spMkLst>
            <pc:docMk/>
            <pc:sldMk cId="2463141501" sldId="343"/>
            <ac:spMk id="3" creationId="{00000000-0000-0000-0000-000000000000}"/>
          </ac:spMkLst>
        </pc:spChg>
        <pc:spChg chg="mod">
          <ac:chgData name="Aaron Snyder" userId="c36f6f14-d512-441c-bccb-6f3367ea2f6b" providerId="ADAL" clId="{134FC628-00ED-44D5-9398-2E28145800C9}" dt="2020-07-27T13:52:56.314" v="819"/>
          <ac:spMkLst>
            <pc:docMk/>
            <pc:sldMk cId="2463141501" sldId="343"/>
            <ac:spMk id="4" creationId="{00000000-0000-0000-0000-000000000000}"/>
          </ac:spMkLst>
        </pc:spChg>
        <pc:spChg chg="mod">
          <ac:chgData name="Aaron Snyder" userId="c36f6f14-d512-441c-bccb-6f3367ea2f6b" providerId="ADAL" clId="{134FC628-00ED-44D5-9398-2E28145800C9}" dt="2020-07-27T14:06:48.220" v="986" actId="1035"/>
          <ac:spMkLst>
            <pc:docMk/>
            <pc:sldMk cId="2463141501" sldId="343"/>
            <ac:spMk id="15" creationId="{00000000-0000-0000-0000-000000000000}"/>
          </ac:spMkLst>
        </pc:spChg>
        <pc:spChg chg="mod">
          <ac:chgData name="Aaron Snyder" userId="c36f6f14-d512-441c-bccb-6f3367ea2f6b" providerId="ADAL" clId="{134FC628-00ED-44D5-9398-2E28145800C9}" dt="2020-07-27T14:07:11.717" v="995" actId="20577"/>
          <ac:spMkLst>
            <pc:docMk/>
            <pc:sldMk cId="2463141501" sldId="343"/>
            <ac:spMk id="16" creationId="{00000000-0000-0000-0000-000000000000}"/>
          </ac:spMkLst>
        </pc:spChg>
        <pc:graphicFrameChg chg="del">
          <ac:chgData name="Aaron Snyder" userId="c36f6f14-d512-441c-bccb-6f3367ea2f6b" providerId="ADAL" clId="{134FC628-00ED-44D5-9398-2E28145800C9}" dt="2020-07-27T14:01:17.932" v="941" actId="478"/>
          <ac:graphicFrameMkLst>
            <pc:docMk/>
            <pc:sldMk cId="2463141501" sldId="343"/>
            <ac:graphicFrameMk id="10" creationId="{00000000-0000-0000-0000-000000000000}"/>
          </ac:graphicFrameMkLst>
        </pc:graphicFrameChg>
        <pc:picChg chg="add mod">
          <ac:chgData name="Aaron Snyder" userId="c36f6f14-d512-441c-bccb-6f3367ea2f6b" providerId="ADAL" clId="{134FC628-00ED-44D5-9398-2E28145800C9}" dt="2020-07-27T14:06:48.220" v="986" actId="1035"/>
          <ac:picMkLst>
            <pc:docMk/>
            <pc:sldMk cId="2463141501" sldId="343"/>
            <ac:picMk id="5" creationId="{EBB99704-FFF8-4545-A052-E0F16AB6185E}"/>
          </ac:picMkLst>
        </pc:picChg>
        <pc:picChg chg="add mod">
          <ac:chgData name="Aaron Snyder" userId="c36f6f14-d512-441c-bccb-6f3367ea2f6b" providerId="ADAL" clId="{134FC628-00ED-44D5-9398-2E28145800C9}" dt="2020-07-27T14:07:53.787" v="1001" actId="1076"/>
          <ac:picMkLst>
            <pc:docMk/>
            <pc:sldMk cId="2463141501" sldId="343"/>
            <ac:picMk id="6" creationId="{0A70DD6F-3D91-4ABE-8FF1-FF89F4CFE47B}"/>
          </ac:picMkLst>
        </pc:picChg>
        <pc:picChg chg="add">
          <ac:chgData name="Aaron Snyder" userId="c36f6f14-d512-441c-bccb-6f3367ea2f6b" providerId="ADAL" clId="{134FC628-00ED-44D5-9398-2E28145800C9}" dt="2020-07-27T14:01:41.221" v="943"/>
          <ac:picMkLst>
            <pc:docMk/>
            <pc:sldMk cId="2463141501" sldId="343"/>
            <ac:picMk id="12" creationId="{A1BDA852-42F7-418C-9268-4861F01C27D5}"/>
          </ac:picMkLst>
        </pc:picChg>
        <pc:picChg chg="del mod">
          <ac:chgData name="Aaron Snyder" userId="c36f6f14-d512-441c-bccb-6f3367ea2f6b" providerId="ADAL" clId="{134FC628-00ED-44D5-9398-2E28145800C9}" dt="2020-07-27T14:04:39.797" v="970"/>
          <ac:picMkLst>
            <pc:docMk/>
            <pc:sldMk cId="2463141501" sldId="343"/>
            <ac:picMk id="13" creationId="{00000000-0000-0000-0000-000000000000}"/>
          </ac:picMkLst>
        </pc:picChg>
        <pc:picChg chg="mod">
          <ac:chgData name="Aaron Snyder" userId="c36f6f14-d512-441c-bccb-6f3367ea2f6b" providerId="ADAL" clId="{134FC628-00ED-44D5-9398-2E28145800C9}" dt="2020-07-27T14:06:48.220" v="986" actId="1035"/>
          <ac:picMkLst>
            <pc:docMk/>
            <pc:sldMk cId="2463141501" sldId="343"/>
            <ac:picMk id="14" creationId="{00000000-0000-0000-0000-000000000000}"/>
          </ac:picMkLst>
        </pc:picChg>
        <pc:picChg chg="mod">
          <ac:chgData name="Aaron Snyder" userId="c36f6f14-d512-441c-bccb-6f3367ea2f6b" providerId="ADAL" clId="{134FC628-00ED-44D5-9398-2E28145800C9}" dt="2020-07-27T14:07:15.386" v="996" actId="1076"/>
          <ac:picMkLst>
            <pc:docMk/>
            <pc:sldMk cId="2463141501" sldId="343"/>
            <ac:picMk id="17" creationId="{00000000-0000-0000-0000-000000000000}"/>
          </ac:picMkLst>
        </pc:picChg>
        <pc:picChg chg="add mod">
          <ac:chgData name="Aaron Snyder" userId="c36f6f14-d512-441c-bccb-6f3367ea2f6b" providerId="ADAL" clId="{134FC628-00ED-44D5-9398-2E28145800C9}" dt="2020-07-27T14:07:30.259" v="998" actId="1076"/>
          <ac:picMkLst>
            <pc:docMk/>
            <pc:sldMk cId="2463141501" sldId="343"/>
            <ac:picMk id="18" creationId="{E74F552F-EA0A-49CA-91F6-263B33C4A70A}"/>
          </ac:picMkLst>
        </pc:picChg>
        <pc:picChg chg="add mod">
          <ac:chgData name="Aaron Snyder" userId="c36f6f14-d512-441c-bccb-6f3367ea2f6b" providerId="ADAL" clId="{134FC628-00ED-44D5-9398-2E28145800C9}" dt="2020-07-27T14:07:30.259" v="998" actId="1076"/>
          <ac:picMkLst>
            <pc:docMk/>
            <pc:sldMk cId="2463141501" sldId="343"/>
            <ac:picMk id="19" creationId="{25A02013-963E-43DC-9773-105FF957B8EA}"/>
          </ac:picMkLst>
        </pc:picChg>
        <pc:picChg chg="del mod">
          <ac:chgData name="Aaron Snyder" userId="c36f6f14-d512-441c-bccb-6f3367ea2f6b" providerId="ADAL" clId="{134FC628-00ED-44D5-9398-2E28145800C9}" dt="2020-07-27T14:04:18.086" v="967"/>
          <ac:picMkLst>
            <pc:docMk/>
            <pc:sldMk cId="2463141501" sldId="343"/>
            <ac:picMk id="20" creationId="{00000000-0000-0000-0000-000000000000}"/>
          </ac:picMkLst>
        </pc:picChg>
        <pc:picChg chg="add mod ord">
          <ac:chgData name="Aaron Snyder" userId="c36f6f14-d512-441c-bccb-6f3367ea2f6b" providerId="ADAL" clId="{134FC628-00ED-44D5-9398-2E28145800C9}" dt="2020-07-27T14:07:39.665" v="1000" actId="167"/>
          <ac:picMkLst>
            <pc:docMk/>
            <pc:sldMk cId="2463141501" sldId="343"/>
            <ac:picMk id="21" creationId="{ABAB8C25-C5A3-4A61-9B45-3EA8BAB955DF}"/>
          </ac:picMkLst>
        </pc:picChg>
      </pc:sldChg>
      <pc:sldChg chg="addSp delSp modSp add setBg">
        <pc:chgData name="Aaron Snyder" userId="c36f6f14-d512-441c-bccb-6f3367ea2f6b" providerId="ADAL" clId="{134FC628-00ED-44D5-9398-2E28145800C9}" dt="2020-07-27T14:16:22.351" v="1125" actId="18331"/>
        <pc:sldMkLst>
          <pc:docMk/>
          <pc:sldMk cId="3212412682" sldId="344"/>
        </pc:sldMkLst>
        <pc:spChg chg="del">
          <ac:chgData name="Aaron Snyder" userId="c36f6f14-d512-441c-bccb-6f3367ea2f6b" providerId="ADAL" clId="{134FC628-00ED-44D5-9398-2E28145800C9}" dt="2020-07-27T14:08:33.420" v="1004"/>
          <ac:spMkLst>
            <pc:docMk/>
            <pc:sldMk cId="3212412682" sldId="344"/>
            <ac:spMk id="2" creationId="{6B1827F7-E115-4885-82B5-F0F7B7457889}"/>
          </ac:spMkLst>
        </pc:spChg>
        <pc:spChg chg="del">
          <ac:chgData name="Aaron Snyder" userId="c36f6f14-d512-441c-bccb-6f3367ea2f6b" providerId="ADAL" clId="{134FC628-00ED-44D5-9398-2E28145800C9}" dt="2020-07-27T14:08:33.420" v="1004"/>
          <ac:spMkLst>
            <pc:docMk/>
            <pc:sldMk cId="3212412682" sldId="344"/>
            <ac:spMk id="3" creationId="{44084231-1319-4476-98CF-C082216BB845}"/>
          </ac:spMkLst>
        </pc:spChg>
        <pc:spChg chg="add mod">
          <ac:chgData name="Aaron Snyder" userId="c36f6f14-d512-441c-bccb-6f3367ea2f6b" providerId="ADAL" clId="{134FC628-00ED-44D5-9398-2E28145800C9}" dt="2020-07-27T14:08:49.268" v="1023" actId="20577"/>
          <ac:spMkLst>
            <pc:docMk/>
            <pc:sldMk cId="3212412682" sldId="344"/>
            <ac:spMk id="5" creationId="{C7AAC9D9-6FBE-473A-B414-D35B4244C6DC}"/>
          </ac:spMkLst>
        </pc:spChg>
        <pc:spChg chg="add mod">
          <ac:chgData name="Aaron Snyder" userId="c36f6f14-d512-441c-bccb-6f3367ea2f6b" providerId="ADAL" clId="{134FC628-00ED-44D5-9398-2E28145800C9}" dt="2020-07-27T14:09:28.404" v="1033" actId="13822"/>
          <ac:spMkLst>
            <pc:docMk/>
            <pc:sldMk cId="3212412682" sldId="344"/>
            <ac:spMk id="6" creationId="{B6AD172F-8436-4C76-BE03-8AFBDE12266A}"/>
          </ac:spMkLst>
        </pc:spChg>
        <pc:spChg chg="add mod">
          <ac:chgData name="Aaron Snyder" userId="c36f6f14-d512-441c-bccb-6f3367ea2f6b" providerId="ADAL" clId="{134FC628-00ED-44D5-9398-2E28145800C9}" dt="2020-07-27T14:09:35.632" v="1034" actId="13822"/>
          <ac:spMkLst>
            <pc:docMk/>
            <pc:sldMk cId="3212412682" sldId="344"/>
            <ac:spMk id="7" creationId="{4839C5B9-C539-44F5-BF06-DF38869A8E03}"/>
          </ac:spMkLst>
        </pc:spChg>
        <pc:spChg chg="add mod">
          <ac:chgData name="Aaron Snyder" userId="c36f6f14-d512-441c-bccb-6f3367ea2f6b" providerId="ADAL" clId="{134FC628-00ED-44D5-9398-2E28145800C9}" dt="2020-07-27T14:10:42.456" v="1039"/>
          <ac:spMkLst>
            <pc:docMk/>
            <pc:sldMk cId="3212412682" sldId="344"/>
            <ac:spMk id="9" creationId="{1AC8DE89-4445-4718-A551-276B6651A28B}"/>
          </ac:spMkLst>
        </pc:spChg>
        <pc:spChg chg="add mod">
          <ac:chgData name="Aaron Snyder" userId="c36f6f14-d512-441c-bccb-6f3367ea2f6b" providerId="ADAL" clId="{134FC628-00ED-44D5-9398-2E28145800C9}" dt="2020-07-27T14:10:45.617" v="1040" actId="13822"/>
          <ac:spMkLst>
            <pc:docMk/>
            <pc:sldMk cId="3212412682" sldId="344"/>
            <ac:spMk id="10" creationId="{31A63509-8AD9-42C6-A900-A209FC0C0118}"/>
          </ac:spMkLst>
        </pc:spChg>
        <pc:spChg chg="add mod">
          <ac:chgData name="Aaron Snyder" userId="c36f6f14-d512-441c-bccb-6f3367ea2f6b" providerId="ADAL" clId="{134FC628-00ED-44D5-9398-2E28145800C9}" dt="2020-07-27T14:10:31.706" v="1038" actId="13822"/>
          <ac:spMkLst>
            <pc:docMk/>
            <pc:sldMk cId="3212412682" sldId="344"/>
            <ac:spMk id="11" creationId="{5A69788E-179E-4CCE-88A2-17CDE1C464B4}"/>
          </ac:spMkLst>
        </pc:spChg>
        <pc:spChg chg="add">
          <ac:chgData name="Aaron Snyder" userId="c36f6f14-d512-441c-bccb-6f3367ea2f6b" providerId="ADAL" clId="{134FC628-00ED-44D5-9398-2E28145800C9}" dt="2020-07-27T14:08:35.006" v="1005"/>
          <ac:spMkLst>
            <pc:docMk/>
            <pc:sldMk cId="3212412682" sldId="344"/>
            <ac:spMk id="12" creationId="{2B702E42-C01D-45B0-B7FE-1E2D6D300CB6}"/>
          </ac:spMkLst>
        </pc:spChg>
        <pc:spChg chg="add del mod">
          <ac:chgData name="Aaron Snyder" userId="c36f6f14-d512-441c-bccb-6f3367ea2f6b" providerId="ADAL" clId="{134FC628-00ED-44D5-9398-2E28145800C9}" dt="2020-07-27T14:16:22.264" v="1113" actId="11529"/>
          <ac:spMkLst>
            <pc:docMk/>
            <pc:sldMk cId="3212412682" sldId="344"/>
            <ac:spMk id="13" creationId="{5546C004-11E8-4829-BF44-4B30D0787EDA}"/>
          </ac:spMkLst>
        </pc:spChg>
        <pc:graphicFrameChg chg="add mod">
          <ac:chgData name="Aaron Snyder" userId="c36f6f14-d512-441c-bccb-6f3367ea2f6b" providerId="ADAL" clId="{134FC628-00ED-44D5-9398-2E28145800C9}" dt="2020-07-27T14:10:22.740" v="1037" actId="12100"/>
          <ac:graphicFrameMkLst>
            <pc:docMk/>
            <pc:sldMk cId="3212412682" sldId="344"/>
            <ac:graphicFrameMk id="8" creationId="{31AAFCEB-A6D1-4268-8C44-6CA96CF68450}"/>
          </ac:graphicFrameMkLst>
        </pc:graphicFrameChg>
      </pc:sldChg>
      <pc:sldChg chg="addSp delSp modSp add del">
        <pc:chgData name="Aaron Snyder" userId="c36f6f14-d512-441c-bccb-6f3367ea2f6b" providerId="ADAL" clId="{134FC628-00ED-44D5-9398-2E28145800C9}" dt="2020-07-27T14:08:02.049" v="1002" actId="2696"/>
        <pc:sldMkLst>
          <pc:docMk/>
          <pc:sldMk cId="3127957062" sldId="346"/>
        </pc:sldMkLst>
        <pc:spChg chg="mod">
          <ac:chgData name="Aaron Snyder" userId="c36f6f14-d512-441c-bccb-6f3367ea2f6b" providerId="ADAL" clId="{134FC628-00ED-44D5-9398-2E28145800C9}" dt="2020-07-27T13:52:56.314" v="819"/>
          <ac:spMkLst>
            <pc:docMk/>
            <pc:sldMk cId="3127957062" sldId="346"/>
            <ac:spMk id="3" creationId="{00000000-0000-0000-0000-000000000000}"/>
          </ac:spMkLst>
        </pc:spChg>
        <pc:spChg chg="mod">
          <ac:chgData name="Aaron Snyder" userId="c36f6f14-d512-441c-bccb-6f3367ea2f6b" providerId="ADAL" clId="{134FC628-00ED-44D5-9398-2E28145800C9}" dt="2020-07-27T14:01:57.959" v="950" actId="404"/>
          <ac:spMkLst>
            <pc:docMk/>
            <pc:sldMk cId="3127957062" sldId="346"/>
            <ac:spMk id="6" creationId="{00000000-0000-0000-0000-000000000000}"/>
          </ac:spMkLst>
        </pc:spChg>
        <pc:spChg chg="ord">
          <ac:chgData name="Aaron Snyder" userId="c36f6f14-d512-441c-bccb-6f3367ea2f6b" providerId="ADAL" clId="{134FC628-00ED-44D5-9398-2E28145800C9}" dt="2020-07-27T14:02:25.421" v="954" actId="166"/>
          <ac:spMkLst>
            <pc:docMk/>
            <pc:sldMk cId="3127957062" sldId="346"/>
            <ac:spMk id="17" creationId="{00000000-0000-0000-0000-000000000000}"/>
          </ac:spMkLst>
        </pc:spChg>
        <pc:spChg chg="ord">
          <ac:chgData name="Aaron Snyder" userId="c36f6f14-d512-441c-bccb-6f3367ea2f6b" providerId="ADAL" clId="{134FC628-00ED-44D5-9398-2E28145800C9}" dt="2020-07-27T14:02:38.099" v="959" actId="166"/>
          <ac:spMkLst>
            <pc:docMk/>
            <pc:sldMk cId="3127957062" sldId="346"/>
            <ac:spMk id="18" creationId="{00000000-0000-0000-0000-000000000000}"/>
          </ac:spMkLst>
        </pc:spChg>
        <pc:picChg chg="add mod">
          <ac:chgData name="Aaron Snyder" userId="c36f6f14-d512-441c-bccb-6f3367ea2f6b" providerId="ADAL" clId="{134FC628-00ED-44D5-9398-2E28145800C9}" dt="2020-07-27T14:02:28.472" v="955" actId="1076"/>
          <ac:picMkLst>
            <pc:docMk/>
            <pc:sldMk cId="3127957062" sldId="346"/>
            <ac:picMk id="4" creationId="{C34EB45A-1707-40D2-8520-C976C5E9440A}"/>
          </ac:picMkLst>
        </pc:picChg>
        <pc:picChg chg="add mod">
          <ac:chgData name="Aaron Snyder" userId="c36f6f14-d512-441c-bccb-6f3367ea2f6b" providerId="ADAL" clId="{134FC628-00ED-44D5-9398-2E28145800C9}" dt="2020-07-27T14:02:42.279" v="960" actId="1076"/>
          <ac:picMkLst>
            <pc:docMk/>
            <pc:sldMk cId="3127957062" sldId="346"/>
            <ac:picMk id="5" creationId="{AAB6CCAD-4C78-4E75-910D-0123B567DE68}"/>
          </ac:picMkLst>
        </pc:picChg>
        <pc:picChg chg="del">
          <ac:chgData name="Aaron Snyder" userId="c36f6f14-d512-441c-bccb-6f3367ea2f6b" providerId="ADAL" clId="{134FC628-00ED-44D5-9398-2E28145800C9}" dt="2020-07-27T14:02:30.728" v="956"/>
          <ac:picMkLst>
            <pc:docMk/>
            <pc:sldMk cId="3127957062" sldId="346"/>
            <ac:picMk id="13" creationId="{00000000-0000-0000-0000-000000000000}"/>
          </ac:picMkLst>
        </pc:picChg>
        <pc:picChg chg="del">
          <ac:chgData name="Aaron Snyder" userId="c36f6f14-d512-441c-bccb-6f3367ea2f6b" providerId="ADAL" clId="{134FC628-00ED-44D5-9398-2E28145800C9}" dt="2020-07-27T14:02:13.928" v="951"/>
          <ac:picMkLst>
            <pc:docMk/>
            <pc:sldMk cId="3127957062" sldId="346"/>
            <ac:picMk id="16" creationId="{00000000-0000-0000-0000-000000000000}"/>
          </ac:picMkLst>
        </pc:picChg>
        <pc:picChg chg="add">
          <ac:chgData name="Aaron Snyder" userId="c36f6f14-d512-441c-bccb-6f3367ea2f6b" providerId="ADAL" clId="{134FC628-00ED-44D5-9398-2E28145800C9}" dt="2020-07-27T14:02:59.139" v="961"/>
          <ac:picMkLst>
            <pc:docMk/>
            <pc:sldMk cId="3127957062" sldId="346"/>
            <ac:picMk id="24" creationId="{F9980FC3-9158-44E2-AD21-E5B8FF1B66B5}"/>
          </ac:picMkLst>
        </pc:picChg>
      </pc:sldChg>
      <pc:sldMasterChg chg="setBg">
        <pc:chgData name="Aaron Snyder" userId="c36f6f14-d512-441c-bccb-6f3367ea2f6b" providerId="ADAL" clId="{134FC628-00ED-44D5-9398-2E28145800C9}" dt="2020-07-27T14:16:22.351" v="1125" actId="18331"/>
        <pc:sldMasterMkLst>
          <pc:docMk/>
          <pc:sldMasterMk cId="1779822722" sldId="2147483660"/>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4D5C05-B82B-43C2-BC79-46441F553121}" type="doc">
      <dgm:prSet loTypeId="urn:microsoft.com/office/officeart/2005/8/layout/chevron1" loCatId="process" qsTypeId="urn:microsoft.com/office/officeart/2005/8/quickstyle/3d2" qsCatId="3D" csTypeId="urn:microsoft.com/office/officeart/2005/8/colors/colorful4" csCatId="colorful" phldr="1"/>
      <dgm:spPr/>
    </dgm:pt>
    <dgm:pt modelId="{E5C2EC52-D7C3-40A4-9B04-CDD6E67E810C}">
      <dgm:prSet phldrT="[Text]"/>
      <dgm:spPr/>
      <dgm:t>
        <a:bodyPr/>
        <a:lstStyle/>
        <a:p>
          <a:r>
            <a:rPr lang="en-US"/>
            <a:t>Intelligent Grid</a:t>
          </a:r>
          <a:endParaRPr lang="en-US" dirty="0"/>
        </a:p>
      </dgm:t>
    </dgm:pt>
    <dgm:pt modelId="{4663483E-B64F-45B1-B362-7E577C77E9A7}" type="parTrans" cxnId="{08D4D9B2-377D-445F-8E6C-86D1E29ED8C4}">
      <dgm:prSet/>
      <dgm:spPr/>
      <dgm:t>
        <a:bodyPr/>
        <a:lstStyle/>
        <a:p>
          <a:endParaRPr lang="en-US"/>
        </a:p>
      </dgm:t>
    </dgm:pt>
    <dgm:pt modelId="{77FEC34D-C16C-40B2-8C0C-65FBB1E7815D}" type="sibTrans" cxnId="{08D4D9B2-377D-445F-8E6C-86D1E29ED8C4}">
      <dgm:prSet/>
      <dgm:spPr/>
      <dgm:t>
        <a:bodyPr/>
        <a:lstStyle/>
        <a:p>
          <a:endParaRPr lang="en-US"/>
        </a:p>
      </dgm:t>
    </dgm:pt>
    <dgm:pt modelId="{1BEFB20A-FC55-40CB-A6A8-975B8E5E9BB9}">
      <dgm:prSet phldrT="[Text]"/>
      <dgm:spPr/>
      <dgm:t>
        <a:bodyPr/>
        <a:lstStyle/>
        <a:p>
          <a:r>
            <a:rPr lang="en-US"/>
            <a:t>Modern Grid</a:t>
          </a:r>
          <a:endParaRPr lang="en-US" dirty="0"/>
        </a:p>
      </dgm:t>
    </dgm:pt>
    <dgm:pt modelId="{850AE9B9-1CEB-49B0-A1FD-36C58F74EF7D}" type="parTrans" cxnId="{8AA2D4F3-7F3E-4A78-89F4-AFB90DFB35C2}">
      <dgm:prSet/>
      <dgm:spPr/>
      <dgm:t>
        <a:bodyPr/>
        <a:lstStyle/>
        <a:p>
          <a:endParaRPr lang="en-US"/>
        </a:p>
      </dgm:t>
    </dgm:pt>
    <dgm:pt modelId="{6B0B0B78-89D9-4B57-8C9C-A384BAE6AE36}" type="sibTrans" cxnId="{8AA2D4F3-7F3E-4A78-89F4-AFB90DFB35C2}">
      <dgm:prSet/>
      <dgm:spPr/>
      <dgm:t>
        <a:bodyPr/>
        <a:lstStyle/>
        <a:p>
          <a:endParaRPr lang="en-US"/>
        </a:p>
      </dgm:t>
    </dgm:pt>
    <dgm:pt modelId="{9AEB45C4-3296-431D-A30D-FA123B523BD5}">
      <dgm:prSet phldrT="[Text]"/>
      <dgm:spPr/>
      <dgm:t>
        <a:bodyPr/>
        <a:lstStyle/>
        <a:p>
          <a:r>
            <a:rPr lang="en-US" dirty="0"/>
            <a:t>Smart Grid</a:t>
          </a:r>
        </a:p>
      </dgm:t>
    </dgm:pt>
    <dgm:pt modelId="{22A23795-5C5E-4E5B-8ADC-2B1FBA6ED4CB}" type="parTrans" cxnId="{BF5855AC-847B-4D8B-94A3-D3B9DB44C44B}">
      <dgm:prSet/>
      <dgm:spPr/>
      <dgm:t>
        <a:bodyPr/>
        <a:lstStyle/>
        <a:p>
          <a:endParaRPr lang="en-US"/>
        </a:p>
      </dgm:t>
    </dgm:pt>
    <dgm:pt modelId="{ABE60BB0-0082-460D-AA07-D765DB36BB25}" type="sibTrans" cxnId="{BF5855AC-847B-4D8B-94A3-D3B9DB44C44B}">
      <dgm:prSet/>
      <dgm:spPr/>
      <dgm:t>
        <a:bodyPr/>
        <a:lstStyle/>
        <a:p>
          <a:endParaRPr lang="en-US"/>
        </a:p>
      </dgm:t>
    </dgm:pt>
    <dgm:pt modelId="{67F02F15-706F-4E26-A61D-E4BEB902AA74}">
      <dgm:prSet phldrT="[Text]"/>
      <dgm:spPr/>
      <dgm:t>
        <a:bodyPr/>
        <a:lstStyle/>
        <a:p>
          <a:r>
            <a:rPr lang="en-US" dirty="0"/>
            <a:t>Grid Modernization</a:t>
          </a:r>
        </a:p>
      </dgm:t>
    </dgm:pt>
    <dgm:pt modelId="{9A70FA52-D7F9-4E0A-867D-142A4A955E49}" type="parTrans" cxnId="{C21AF08B-5094-4457-96BC-1A3A628C9002}">
      <dgm:prSet/>
      <dgm:spPr/>
      <dgm:t>
        <a:bodyPr/>
        <a:lstStyle/>
        <a:p>
          <a:endParaRPr lang="en-US"/>
        </a:p>
      </dgm:t>
    </dgm:pt>
    <dgm:pt modelId="{97EAD286-9281-4464-AB7E-DC346FD31C6B}" type="sibTrans" cxnId="{C21AF08B-5094-4457-96BC-1A3A628C9002}">
      <dgm:prSet/>
      <dgm:spPr/>
      <dgm:t>
        <a:bodyPr/>
        <a:lstStyle/>
        <a:p>
          <a:endParaRPr lang="en-US"/>
        </a:p>
      </dgm:t>
    </dgm:pt>
    <dgm:pt modelId="{9A64F2A9-80E5-48C2-9280-D01387AB754B}" type="pres">
      <dgm:prSet presAssocID="{DA4D5C05-B82B-43C2-BC79-46441F553121}" presName="Name0" presStyleCnt="0">
        <dgm:presLayoutVars>
          <dgm:dir/>
          <dgm:animLvl val="lvl"/>
          <dgm:resizeHandles val="exact"/>
        </dgm:presLayoutVars>
      </dgm:prSet>
      <dgm:spPr/>
    </dgm:pt>
    <dgm:pt modelId="{4B393735-D0AE-45F8-A79E-42301AAD4D47}" type="pres">
      <dgm:prSet presAssocID="{E5C2EC52-D7C3-40A4-9B04-CDD6E67E810C}" presName="parTxOnly" presStyleLbl="node1" presStyleIdx="0" presStyleCnt="4">
        <dgm:presLayoutVars>
          <dgm:chMax val="0"/>
          <dgm:chPref val="0"/>
          <dgm:bulletEnabled val="1"/>
        </dgm:presLayoutVars>
      </dgm:prSet>
      <dgm:spPr/>
    </dgm:pt>
    <dgm:pt modelId="{E485EC4B-9655-4A87-B777-DB9088EB508F}" type="pres">
      <dgm:prSet presAssocID="{77FEC34D-C16C-40B2-8C0C-65FBB1E7815D}" presName="parTxOnlySpace" presStyleCnt="0"/>
      <dgm:spPr/>
    </dgm:pt>
    <dgm:pt modelId="{A7C05011-69AB-4D74-8181-8C0677E157CB}" type="pres">
      <dgm:prSet presAssocID="{1BEFB20A-FC55-40CB-A6A8-975B8E5E9BB9}" presName="parTxOnly" presStyleLbl="node1" presStyleIdx="1" presStyleCnt="4">
        <dgm:presLayoutVars>
          <dgm:chMax val="0"/>
          <dgm:chPref val="0"/>
          <dgm:bulletEnabled val="1"/>
        </dgm:presLayoutVars>
      </dgm:prSet>
      <dgm:spPr/>
    </dgm:pt>
    <dgm:pt modelId="{A05E370E-A43C-408E-ABA6-16CC405BDF24}" type="pres">
      <dgm:prSet presAssocID="{6B0B0B78-89D9-4B57-8C9C-A384BAE6AE36}" presName="parTxOnlySpace" presStyleCnt="0"/>
      <dgm:spPr/>
    </dgm:pt>
    <dgm:pt modelId="{1F93CBEE-F0B2-4198-9870-AB477DF7DE41}" type="pres">
      <dgm:prSet presAssocID="{9AEB45C4-3296-431D-A30D-FA123B523BD5}" presName="parTxOnly" presStyleLbl="node1" presStyleIdx="2" presStyleCnt="4">
        <dgm:presLayoutVars>
          <dgm:chMax val="0"/>
          <dgm:chPref val="0"/>
          <dgm:bulletEnabled val="1"/>
        </dgm:presLayoutVars>
      </dgm:prSet>
      <dgm:spPr/>
    </dgm:pt>
    <dgm:pt modelId="{049CC4B1-85C5-4273-AD0E-6F0B3CC4692D}" type="pres">
      <dgm:prSet presAssocID="{ABE60BB0-0082-460D-AA07-D765DB36BB25}" presName="parTxOnlySpace" presStyleCnt="0"/>
      <dgm:spPr/>
    </dgm:pt>
    <dgm:pt modelId="{9B893F25-C675-4DA1-9F18-CCAA30A58846}" type="pres">
      <dgm:prSet presAssocID="{67F02F15-706F-4E26-A61D-E4BEB902AA74}" presName="parTxOnly" presStyleLbl="node1" presStyleIdx="3" presStyleCnt="4">
        <dgm:presLayoutVars>
          <dgm:chMax val="0"/>
          <dgm:chPref val="0"/>
          <dgm:bulletEnabled val="1"/>
        </dgm:presLayoutVars>
      </dgm:prSet>
      <dgm:spPr/>
    </dgm:pt>
  </dgm:ptLst>
  <dgm:cxnLst>
    <dgm:cxn modelId="{D1934804-D3C7-4A34-9D81-C3A1DE90AE21}" type="presOf" srcId="{9AEB45C4-3296-431D-A30D-FA123B523BD5}" destId="{1F93CBEE-F0B2-4198-9870-AB477DF7DE41}" srcOrd="0" destOrd="0" presId="urn:microsoft.com/office/officeart/2005/8/layout/chevron1"/>
    <dgm:cxn modelId="{DF708160-E385-42D9-8C3C-3FA4707F5FA9}" type="presOf" srcId="{1BEFB20A-FC55-40CB-A6A8-975B8E5E9BB9}" destId="{A7C05011-69AB-4D74-8181-8C0677E157CB}" srcOrd="0" destOrd="0" presId="urn:microsoft.com/office/officeart/2005/8/layout/chevron1"/>
    <dgm:cxn modelId="{B27FDA64-0884-4F9C-97B8-989A73ECC87F}" type="presOf" srcId="{67F02F15-706F-4E26-A61D-E4BEB902AA74}" destId="{9B893F25-C675-4DA1-9F18-CCAA30A58846}" srcOrd="0" destOrd="0" presId="urn:microsoft.com/office/officeart/2005/8/layout/chevron1"/>
    <dgm:cxn modelId="{38FE8371-8238-4A0B-99AE-CE32ED949210}" type="presOf" srcId="{DA4D5C05-B82B-43C2-BC79-46441F553121}" destId="{9A64F2A9-80E5-48C2-9280-D01387AB754B}" srcOrd="0" destOrd="0" presId="urn:microsoft.com/office/officeart/2005/8/layout/chevron1"/>
    <dgm:cxn modelId="{C21AF08B-5094-4457-96BC-1A3A628C9002}" srcId="{DA4D5C05-B82B-43C2-BC79-46441F553121}" destId="{67F02F15-706F-4E26-A61D-E4BEB902AA74}" srcOrd="3" destOrd="0" parTransId="{9A70FA52-D7F9-4E0A-867D-142A4A955E49}" sibTransId="{97EAD286-9281-4464-AB7E-DC346FD31C6B}"/>
    <dgm:cxn modelId="{BF5855AC-847B-4D8B-94A3-D3B9DB44C44B}" srcId="{DA4D5C05-B82B-43C2-BC79-46441F553121}" destId="{9AEB45C4-3296-431D-A30D-FA123B523BD5}" srcOrd="2" destOrd="0" parTransId="{22A23795-5C5E-4E5B-8ADC-2B1FBA6ED4CB}" sibTransId="{ABE60BB0-0082-460D-AA07-D765DB36BB25}"/>
    <dgm:cxn modelId="{08D4D9B2-377D-445F-8E6C-86D1E29ED8C4}" srcId="{DA4D5C05-B82B-43C2-BC79-46441F553121}" destId="{E5C2EC52-D7C3-40A4-9B04-CDD6E67E810C}" srcOrd="0" destOrd="0" parTransId="{4663483E-B64F-45B1-B362-7E577C77E9A7}" sibTransId="{77FEC34D-C16C-40B2-8C0C-65FBB1E7815D}"/>
    <dgm:cxn modelId="{E3FAB1DA-1CAB-4D5B-8F61-155ACFB52727}" type="presOf" srcId="{E5C2EC52-D7C3-40A4-9B04-CDD6E67E810C}" destId="{4B393735-D0AE-45F8-A79E-42301AAD4D47}" srcOrd="0" destOrd="0" presId="urn:microsoft.com/office/officeart/2005/8/layout/chevron1"/>
    <dgm:cxn modelId="{8AA2D4F3-7F3E-4A78-89F4-AFB90DFB35C2}" srcId="{DA4D5C05-B82B-43C2-BC79-46441F553121}" destId="{1BEFB20A-FC55-40CB-A6A8-975B8E5E9BB9}" srcOrd="1" destOrd="0" parTransId="{850AE9B9-1CEB-49B0-A1FD-36C58F74EF7D}" sibTransId="{6B0B0B78-89D9-4B57-8C9C-A384BAE6AE36}"/>
    <dgm:cxn modelId="{F9F35041-6FCE-4AEF-B66F-78A3C5881079}" type="presParOf" srcId="{9A64F2A9-80E5-48C2-9280-D01387AB754B}" destId="{4B393735-D0AE-45F8-A79E-42301AAD4D47}" srcOrd="0" destOrd="0" presId="urn:microsoft.com/office/officeart/2005/8/layout/chevron1"/>
    <dgm:cxn modelId="{40CB0B8F-A121-41BF-B4EA-D44738583684}" type="presParOf" srcId="{9A64F2A9-80E5-48C2-9280-D01387AB754B}" destId="{E485EC4B-9655-4A87-B777-DB9088EB508F}" srcOrd="1" destOrd="0" presId="urn:microsoft.com/office/officeart/2005/8/layout/chevron1"/>
    <dgm:cxn modelId="{E1EB3E12-4469-4B0F-8304-118BC13CAB9E}" type="presParOf" srcId="{9A64F2A9-80E5-48C2-9280-D01387AB754B}" destId="{A7C05011-69AB-4D74-8181-8C0677E157CB}" srcOrd="2" destOrd="0" presId="urn:microsoft.com/office/officeart/2005/8/layout/chevron1"/>
    <dgm:cxn modelId="{C76FD8BD-1730-4845-854A-26F4B7EAA84E}" type="presParOf" srcId="{9A64F2A9-80E5-48C2-9280-D01387AB754B}" destId="{A05E370E-A43C-408E-ABA6-16CC405BDF24}" srcOrd="3" destOrd="0" presId="urn:microsoft.com/office/officeart/2005/8/layout/chevron1"/>
    <dgm:cxn modelId="{0A42C287-182B-46B3-8D72-ABA9E94BE340}" type="presParOf" srcId="{9A64F2A9-80E5-48C2-9280-D01387AB754B}" destId="{1F93CBEE-F0B2-4198-9870-AB477DF7DE41}" srcOrd="4" destOrd="0" presId="urn:microsoft.com/office/officeart/2005/8/layout/chevron1"/>
    <dgm:cxn modelId="{1BF1F3F6-742D-4CC1-9C58-ADE9AB76E1DD}" type="presParOf" srcId="{9A64F2A9-80E5-48C2-9280-D01387AB754B}" destId="{049CC4B1-85C5-4273-AD0E-6F0B3CC4692D}" srcOrd="5" destOrd="0" presId="urn:microsoft.com/office/officeart/2005/8/layout/chevron1"/>
    <dgm:cxn modelId="{EA016484-3DE8-42FB-8FCC-B40CFFCAFADF}" type="presParOf" srcId="{9A64F2A9-80E5-48C2-9280-D01387AB754B}" destId="{9B893F25-C675-4DA1-9F18-CCAA30A58846}"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93735-D0AE-45F8-A79E-42301AAD4D47}">
      <dsp:nvSpPr>
        <dsp:cNvPr id="0" name=""/>
        <dsp:cNvSpPr/>
      </dsp:nvSpPr>
      <dsp:spPr>
        <a:xfrm>
          <a:off x="3662" y="195555"/>
          <a:ext cx="2132134" cy="852853"/>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t>Intelligent Grid</a:t>
          </a:r>
          <a:endParaRPr lang="en-US" sz="1500" kern="1200" dirty="0"/>
        </a:p>
      </dsp:txBody>
      <dsp:txXfrm>
        <a:off x="430089" y="195555"/>
        <a:ext cx="1279281" cy="852853"/>
      </dsp:txXfrm>
    </dsp:sp>
    <dsp:sp modelId="{A7C05011-69AB-4D74-8181-8C0677E157CB}">
      <dsp:nvSpPr>
        <dsp:cNvPr id="0" name=""/>
        <dsp:cNvSpPr/>
      </dsp:nvSpPr>
      <dsp:spPr>
        <a:xfrm>
          <a:off x="1922584" y="195555"/>
          <a:ext cx="2132134" cy="852853"/>
        </a:xfrm>
        <a:prstGeom prst="chevron">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t>Modern Grid</a:t>
          </a:r>
          <a:endParaRPr lang="en-US" sz="1500" kern="1200" dirty="0"/>
        </a:p>
      </dsp:txBody>
      <dsp:txXfrm>
        <a:off x="2349011" y="195555"/>
        <a:ext cx="1279281" cy="852853"/>
      </dsp:txXfrm>
    </dsp:sp>
    <dsp:sp modelId="{1F93CBEE-F0B2-4198-9870-AB477DF7DE41}">
      <dsp:nvSpPr>
        <dsp:cNvPr id="0" name=""/>
        <dsp:cNvSpPr/>
      </dsp:nvSpPr>
      <dsp:spPr>
        <a:xfrm>
          <a:off x="3841505" y="195555"/>
          <a:ext cx="2132134" cy="852853"/>
        </a:xfrm>
        <a:prstGeom prst="chevron">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Smart Grid</a:t>
          </a:r>
        </a:p>
      </dsp:txBody>
      <dsp:txXfrm>
        <a:off x="4267932" y="195555"/>
        <a:ext cx="1279281" cy="852853"/>
      </dsp:txXfrm>
    </dsp:sp>
    <dsp:sp modelId="{9B893F25-C675-4DA1-9F18-CCAA30A58846}">
      <dsp:nvSpPr>
        <dsp:cNvPr id="0" name=""/>
        <dsp:cNvSpPr/>
      </dsp:nvSpPr>
      <dsp:spPr>
        <a:xfrm>
          <a:off x="5760427" y="195555"/>
          <a:ext cx="2132134" cy="852853"/>
        </a:xfrm>
        <a:prstGeom prst="chevron">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Grid Modernization</a:t>
          </a:r>
        </a:p>
      </dsp:txBody>
      <dsp:txXfrm>
        <a:off x="6186854" y="195555"/>
        <a:ext cx="1279281" cy="85285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E0661D-357D-46B8-943C-ED6183D77694}" type="datetimeFigureOut">
              <a:rPr lang="en-US" smtClean="0"/>
              <a:t>7/27/2020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A30529-A28B-4F51-BB35-DF7CE8DEC58F}" type="slidenum">
              <a:rPr lang="en-US" smtClean="0"/>
              <a:t>‹#›</a:t>
            </a:fld>
            <a:endParaRPr lang="en-US"/>
          </a:p>
        </p:txBody>
      </p:sp>
    </p:spTree>
    <p:extLst>
      <p:ext uri="{BB962C8B-B14F-4D97-AF65-F5344CB8AC3E}">
        <p14:creationId xmlns:p14="http://schemas.microsoft.com/office/powerpoint/2010/main" val="3908155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dhs.gov/xlibrary/assets/niac/niac-a-framework-for-establishing-critical-infrastructure-resilience-goals-2010-10-19.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eei.org/issuesandpolicy/electricreliability/mutualassistance/Documents/BeforeandAftertheStorm.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www.epri.com/%23/pages/product/1026889/" TargetMode="External"/><Relationship Id="rId3" Type="http://schemas.openxmlformats.org/officeDocument/2006/relationships/hyperlink" Target="https://www.dhs.gov/xlibrary/assets/niac/niac-a-framework-for-establishing-critical-infrastructure-resilience-goals-2010-10-19.pdf" TargetMode="External"/><Relationship Id="rId7" Type="http://schemas.openxmlformats.org/officeDocument/2006/relationships/hyperlink" Target="http://www.fas.org/sgp/crs/misc/R42696.pdf" TargetMode="External"/><Relationship Id="rId12" Type="http://schemas.openxmlformats.org/officeDocument/2006/relationships/hyperlink" Target="https://www.energy.gov/sites/prod/files/2015/03/f20/GridWise%20Improving%20Electric%20Grid%20Reliability%20and%20Resilience%20Report%20June%202013.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southwire.com/distribution/CAMVavailable.htm" TargetMode="External"/><Relationship Id="rId11" Type="http://schemas.openxmlformats.org/officeDocument/2006/relationships/hyperlink" Target="http://www.sae.org/standards/content/ja1011_199908/" TargetMode="External"/><Relationship Id="rId5" Type="http://schemas.openxmlformats.org/officeDocument/2006/relationships/hyperlink" Target="http://www.quanta-technology.com/sites/default/files/doc-files/TDW-Storm-hardening-paper.pdf" TargetMode="External"/><Relationship Id="rId10" Type="http://schemas.openxmlformats.org/officeDocument/2006/relationships/hyperlink" Target="https://www.energy.gov/sites/prod/files/2013/10/f3/omguide_complete.pdf" TargetMode="External"/><Relationship Id="rId4" Type="http://schemas.openxmlformats.org/officeDocument/2006/relationships/hyperlink" Target="http://www.eei.org/issuesandpolicy/electricreliability/mutualassistance/Documents/BeforeandAftertheStorm.pdf" TargetMode="External"/><Relationship Id="rId9" Type="http://schemas.openxmlformats.org/officeDocument/2006/relationships/hyperlink" Target="https://www.elp.com/articles/powergrid_international/print/volume-13/issue-8/features/alphabet-soup-making-sense-of-maintenance-strategies.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kern="1200" dirty="0">
                <a:solidFill>
                  <a:schemeClr val="tx1"/>
                </a:solidFill>
                <a:effectLst/>
                <a:latin typeface="+mn-lt"/>
                <a:ea typeface="+mn-ea"/>
                <a:cs typeface="+mn-cs"/>
              </a:rPr>
              <a:t>National Infrastructure Advisory Council, “A Framework for Establishing Critical Infrastructure Resilience Goals,” </a:t>
            </a:r>
            <a:r>
              <a:rPr lang="en-US" sz="1200" u="sng" kern="1200" dirty="0">
                <a:solidFill>
                  <a:schemeClr val="tx1"/>
                </a:solidFill>
                <a:effectLst/>
                <a:latin typeface="+mn-lt"/>
                <a:ea typeface="+mn-ea"/>
                <a:cs typeface="+mn-cs"/>
                <a:hlinkClick r:id="rId3"/>
              </a:rPr>
              <a:t>www.dhs.gov/xlibrary/assets/niac/niac-a-framework-for- establishing-critical-infrastructure-resilience-goals-2010-10-19.pdf</a:t>
            </a:r>
            <a:r>
              <a:rPr lang="en-US" sz="1200" kern="1200" dirty="0">
                <a:solidFill>
                  <a:schemeClr val="tx1"/>
                </a:solidFill>
                <a:effectLst/>
                <a:latin typeface="+mn-lt"/>
                <a:ea typeface="+mn-ea"/>
                <a:cs typeface="+mn-cs"/>
              </a:rPr>
              <a:t>, October 19, 2010.</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Edison Electric Institute, “Before and After the Storm—A compilation of recent studies, programs, and policies related to storm hardening and resiliency,”</a:t>
            </a:r>
          </a:p>
          <a:p>
            <a:r>
              <a:rPr lang="en-US" sz="1200" u="sng" kern="1200" dirty="0">
                <a:solidFill>
                  <a:schemeClr val="tx1"/>
                </a:solidFill>
                <a:effectLst/>
                <a:latin typeface="+mn-lt"/>
                <a:ea typeface="+mn-ea"/>
                <a:cs typeface="+mn-cs"/>
                <a:hlinkClick r:id="rId4"/>
              </a:rPr>
              <a:t>www.eei.org/issuesandpolicy/electricreliability/mutualassistance/Documents/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BeforeandAftertheStorm.pdf</a:t>
            </a:r>
            <a:r>
              <a:rPr lang="en-US" sz="1200" kern="1200" dirty="0">
                <a:solidFill>
                  <a:schemeClr val="tx1"/>
                </a:solidFill>
                <a:effectLst/>
                <a:latin typeface="+mn-lt"/>
                <a:ea typeface="+mn-ea"/>
                <a:cs typeface="+mn-cs"/>
              </a:rPr>
              <a:t>, March 2014 updated.</a:t>
            </a:r>
          </a:p>
          <a:p>
            <a:endParaRPr lang="en-US" dirty="0"/>
          </a:p>
        </p:txBody>
      </p:sp>
      <p:sp>
        <p:nvSpPr>
          <p:cNvPr id="4" name="Slide Number Placeholder 3"/>
          <p:cNvSpPr>
            <a:spLocks noGrp="1"/>
          </p:cNvSpPr>
          <p:nvPr>
            <p:ph type="sldNum" sz="quarter" idx="5"/>
          </p:nvPr>
        </p:nvSpPr>
        <p:spPr/>
        <p:txBody>
          <a:bodyPr/>
          <a:lstStyle/>
          <a:p>
            <a:fld id="{66A30529-A28B-4F51-BB35-DF7CE8DEC58F}" type="slidenum">
              <a:rPr lang="en-US" smtClean="0"/>
              <a:t>3</a:t>
            </a:fld>
            <a:endParaRPr lang="en-US"/>
          </a:p>
        </p:txBody>
      </p:sp>
    </p:spTree>
    <p:extLst>
      <p:ext uri="{BB962C8B-B14F-4D97-AF65-F5344CB8AC3E}">
        <p14:creationId xmlns:p14="http://schemas.microsoft.com/office/powerpoint/2010/main" val="1911864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ＭＳ Ｐゴシック" pitchFamily="-112" charset="-128"/>
                <a:cs typeface="ＭＳ Ｐゴシック" pitchFamily="-112" charset="-128"/>
              </a:rPr>
              <a:t>Fault location, isolation, and service restoration (FLISR) systems (centralized or distributed)</a:t>
            </a:r>
          </a:p>
          <a:p>
            <a:pPr lvl="0"/>
            <a:r>
              <a:rPr lang="en-US" sz="1200" kern="1200" dirty="0">
                <a:solidFill>
                  <a:schemeClr val="tx1"/>
                </a:solidFill>
                <a:effectLst/>
                <a:latin typeface="+mn-lt"/>
                <a:ea typeface="ＭＳ Ｐゴシック" pitchFamily="-112" charset="-128"/>
                <a:cs typeface="ＭＳ Ｐゴシック" pitchFamily="-112" charset="-128"/>
              </a:rPr>
              <a:t>Intelligent Electronic Devices (IEDs) (e.g., line sensors and smart relays)</a:t>
            </a:r>
          </a:p>
          <a:p>
            <a:pPr lvl="0"/>
            <a:r>
              <a:rPr lang="en-US" sz="1200" kern="1200" dirty="0">
                <a:solidFill>
                  <a:schemeClr val="tx1"/>
                </a:solidFill>
                <a:effectLst/>
                <a:latin typeface="+mn-lt"/>
                <a:ea typeface="ＭＳ Ｐゴシック" pitchFamily="-112" charset="-128"/>
                <a:cs typeface="ＭＳ Ｐゴシック" pitchFamily="-112" charset="-128"/>
              </a:rPr>
              <a:t>Field Area Network (FAN)</a:t>
            </a:r>
          </a:p>
          <a:p>
            <a:pPr lvl="0"/>
            <a:r>
              <a:rPr lang="en-US" sz="1200" kern="1200" dirty="0">
                <a:solidFill>
                  <a:schemeClr val="tx1"/>
                </a:solidFill>
                <a:effectLst/>
                <a:latin typeface="+mn-lt"/>
                <a:ea typeface="ＭＳ Ｐゴシック" pitchFamily="-112" charset="-128"/>
                <a:cs typeface="ＭＳ Ｐゴシック" pitchFamily="-112" charset="-128"/>
              </a:rPr>
              <a:t>Distribution Management Systems (DMS)</a:t>
            </a:r>
          </a:p>
          <a:p>
            <a:pPr lvl="0"/>
            <a:r>
              <a:rPr lang="en-US" sz="1200" kern="1200" dirty="0">
                <a:solidFill>
                  <a:schemeClr val="tx1"/>
                </a:solidFill>
                <a:effectLst/>
                <a:latin typeface="+mn-lt"/>
                <a:ea typeface="ＭＳ Ｐゴシック" pitchFamily="-112" charset="-128"/>
                <a:cs typeface="ＭＳ Ｐゴシック" pitchFamily="-112" charset="-128"/>
              </a:rPr>
              <a:t>Advanced Meter Infrastructure (AMI)</a:t>
            </a:r>
          </a:p>
          <a:p>
            <a:pPr lvl="0"/>
            <a:r>
              <a:rPr lang="en-US" sz="1200" kern="1200" dirty="0">
                <a:solidFill>
                  <a:schemeClr val="tx1"/>
                </a:solidFill>
                <a:effectLst/>
                <a:latin typeface="+mn-lt"/>
                <a:ea typeface="ＭＳ Ｐゴシック" pitchFamily="-112" charset="-128"/>
                <a:cs typeface="ＭＳ Ｐゴシック" pitchFamily="-112" charset="-128"/>
              </a:rPr>
              <a:t>Meter Data Management Systems (MDMS)</a:t>
            </a:r>
          </a:p>
          <a:p>
            <a:pPr lvl="0"/>
            <a:r>
              <a:rPr lang="en-US" sz="1200" kern="1200" dirty="0">
                <a:solidFill>
                  <a:schemeClr val="tx1"/>
                </a:solidFill>
                <a:effectLst/>
                <a:latin typeface="+mn-lt"/>
                <a:ea typeface="ＭＳ Ｐゴシック" pitchFamily="-112" charset="-128"/>
                <a:cs typeface="ＭＳ Ｐゴシック" pitchFamily="-112" charset="-128"/>
              </a:rPr>
              <a:t>Outage management systems (OMS)</a:t>
            </a:r>
          </a:p>
          <a:p>
            <a:pPr lvl="0"/>
            <a:r>
              <a:rPr lang="en-US" sz="1200" kern="1200" dirty="0">
                <a:solidFill>
                  <a:schemeClr val="tx1"/>
                </a:solidFill>
                <a:effectLst/>
                <a:latin typeface="+mn-lt"/>
                <a:ea typeface="ＭＳ Ｐゴシック" pitchFamily="-112" charset="-128"/>
                <a:cs typeface="ＭＳ Ｐゴシック" pitchFamily="-112" charset="-128"/>
              </a:rPr>
              <a:t>Mobile Workforce Management systems (WFM)</a:t>
            </a:r>
          </a:p>
          <a:p>
            <a:endParaRPr lang="en-US" dirty="0"/>
          </a:p>
        </p:txBody>
      </p:sp>
      <p:sp>
        <p:nvSpPr>
          <p:cNvPr id="4" name="Slide Number Placeholder 3"/>
          <p:cNvSpPr>
            <a:spLocks noGrp="1"/>
          </p:cNvSpPr>
          <p:nvPr>
            <p:ph type="sldNum" sz="quarter" idx="10"/>
          </p:nvPr>
        </p:nvSpPr>
        <p:spPr/>
        <p:txBody>
          <a:bodyPr/>
          <a:lstStyle/>
          <a:p>
            <a:pPr>
              <a:defRPr/>
            </a:pPr>
            <a:fld id="{788F5048-40C7-42E4-A2D8-FD919BA8164C}" type="slidenum">
              <a:rPr lang="en-US" smtClean="0"/>
              <a:pPr>
                <a:defRPr/>
              </a:pPr>
              <a:t>8</a:t>
            </a:fld>
            <a:endParaRPr lang="en-US" dirty="0"/>
          </a:p>
        </p:txBody>
      </p:sp>
    </p:spTree>
    <p:extLst>
      <p:ext uri="{BB962C8B-B14F-4D97-AF65-F5344CB8AC3E}">
        <p14:creationId xmlns:p14="http://schemas.microsoft.com/office/powerpoint/2010/main" val="150644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REFERENCES</a:t>
            </a:r>
          </a:p>
          <a:p>
            <a:pPr lvl="0"/>
            <a:r>
              <a:rPr lang="en-US" sz="1200" kern="1200" dirty="0">
                <a:solidFill>
                  <a:schemeClr val="tx1"/>
                </a:solidFill>
                <a:effectLst/>
                <a:latin typeface="+mn-lt"/>
                <a:ea typeface="+mn-ea"/>
                <a:cs typeface="+mn-cs"/>
              </a:rPr>
              <a:t>National Infrastructure Advisory Council, “A Framework for Establishing Critical Infrastructure Resilience Goals,” </a:t>
            </a:r>
            <a:r>
              <a:rPr lang="en-US" sz="1200" kern="1200" dirty="0">
                <a:solidFill>
                  <a:schemeClr val="tx1"/>
                </a:solidFill>
                <a:effectLst/>
                <a:latin typeface="+mn-lt"/>
                <a:ea typeface="+mn-ea"/>
                <a:cs typeface="+mn-cs"/>
                <a:hlinkClick r:id="rId3"/>
              </a:rPr>
              <a:t>www.dhs.gov/xlibrary/assets/niac/niac-a-framework-for- establishing-critical-infrastructure-resilience-goals-2010-10-19.pdf</a:t>
            </a:r>
            <a:r>
              <a:rPr lang="en-US" sz="1200" kern="1200" dirty="0">
                <a:solidFill>
                  <a:schemeClr val="tx1"/>
                </a:solidFill>
                <a:effectLst/>
                <a:latin typeface="+mn-lt"/>
                <a:ea typeface="+mn-ea"/>
                <a:cs typeface="+mn-cs"/>
              </a:rPr>
              <a:t>, October 19, 2010.</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Edison Electric Institute, “Before and After the Storm—A compilation of recent studies, programs, and policies related to storm hardening and resiliency,”</a:t>
            </a:r>
          </a:p>
          <a:p>
            <a:r>
              <a:rPr lang="en-US" sz="1200" kern="1200" dirty="0">
                <a:solidFill>
                  <a:schemeClr val="tx1"/>
                </a:solidFill>
                <a:effectLst/>
                <a:latin typeface="+mn-lt"/>
                <a:ea typeface="+mn-ea"/>
                <a:cs typeface="+mn-cs"/>
                <a:hlinkClick r:id="rId4"/>
              </a:rPr>
              <a:t>www.eei.org/issuesandpolicy/electricreliability/mutualassistance/Documents/</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4"/>
              </a:rPr>
              <a:t>BeforeandAftertheStorm.pdf</a:t>
            </a:r>
            <a:r>
              <a:rPr lang="en-US" sz="1200" kern="1200" dirty="0">
                <a:solidFill>
                  <a:schemeClr val="tx1"/>
                </a:solidFill>
                <a:effectLst/>
                <a:latin typeface="+mn-lt"/>
                <a:ea typeface="+mn-ea"/>
                <a:cs typeface="+mn-cs"/>
              </a:rPr>
              <a:t>, March 2014 updated.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R.E. Brown, T&amp;D World, “Storm Hardening the Distribution System,”</a:t>
            </a:r>
          </a:p>
          <a:p>
            <a:r>
              <a:rPr lang="en-US" sz="1200" kern="1200" dirty="0">
                <a:solidFill>
                  <a:schemeClr val="tx1"/>
                </a:solidFill>
                <a:effectLst/>
                <a:latin typeface="+mn-lt"/>
                <a:ea typeface="+mn-ea"/>
                <a:cs typeface="+mn-cs"/>
                <a:hlinkClick r:id="rId5"/>
              </a:rPr>
              <a:t>www.quanta-technology.com/sites/default/files/doc-files/TDW-Storm-hardening-paper.pdf</a:t>
            </a:r>
            <a:r>
              <a:rPr lang="en-US" sz="1200" kern="1200" dirty="0">
                <a:solidFill>
                  <a:schemeClr val="tx1"/>
                </a:solidFill>
                <a:effectLst/>
                <a:latin typeface="+mn-lt"/>
                <a:ea typeface="+mn-ea"/>
                <a:cs typeface="+mn-cs"/>
              </a:rPr>
              <a:t>, June 2010.</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Southwire, “Covered Aerial MV Systems (formerly Spacer Cable) now available,”</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6"/>
              </a:rPr>
              <a:t>www.southwire.com/distribution/CAMVavailable.htm</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R.J. Campbell, Congressional Research Service, “Weather-Related Power Outages and Electric System Resiliency,” </a:t>
            </a:r>
            <a:r>
              <a:rPr lang="en-US" sz="1200" kern="1200" dirty="0">
                <a:solidFill>
                  <a:schemeClr val="tx1"/>
                </a:solidFill>
                <a:effectLst/>
                <a:latin typeface="+mn-lt"/>
                <a:ea typeface="+mn-ea"/>
                <a:cs typeface="+mn-cs"/>
                <a:hlinkClick r:id="rId7"/>
              </a:rPr>
              <a:t>www.fas.org/sgp/crs/misc/R42696.pdf</a:t>
            </a:r>
            <a:r>
              <a:rPr lang="en-US" sz="1200" kern="1200" dirty="0">
                <a:solidFill>
                  <a:schemeClr val="tx1"/>
                </a:solidFill>
                <a:effectLst/>
                <a:latin typeface="+mn-lt"/>
                <a:ea typeface="+mn-ea"/>
                <a:cs typeface="+mn-cs"/>
              </a:rPr>
              <a:t>, August 28, 2012.</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Electric Power Research Institute, “Enhancing Distribution Resiliency: Opportunities for Applying Innovative Technologies,” </a:t>
            </a:r>
            <a:r>
              <a:rPr lang="en-US" sz="1200" kern="1200" dirty="0">
                <a:solidFill>
                  <a:schemeClr val="tx1"/>
                </a:solidFill>
                <a:effectLst/>
                <a:latin typeface="+mn-lt"/>
                <a:ea typeface="+mn-ea"/>
                <a:cs typeface="+mn-cs"/>
                <a:hlinkClick r:id="rId8"/>
              </a:rPr>
              <a:t>www.epri.com/#/pages/product/1026889/</a:t>
            </a:r>
            <a:r>
              <a:rPr lang="en-US" sz="1200" kern="1200" dirty="0">
                <a:solidFill>
                  <a:schemeClr val="tx1"/>
                </a:solidFill>
                <a:effectLst/>
                <a:latin typeface="+mn-lt"/>
                <a:ea typeface="+mn-ea"/>
                <a:cs typeface="+mn-cs"/>
              </a:rPr>
              <a:t>, January 11, 2013.</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J.E. Skog, </a:t>
            </a:r>
            <a:r>
              <a:rPr lang="en-US" sz="1200" i="1" kern="1200" dirty="0">
                <a:solidFill>
                  <a:schemeClr val="tx1"/>
                </a:solidFill>
                <a:effectLst/>
                <a:latin typeface="+mn-lt"/>
                <a:ea typeface="+mn-ea"/>
                <a:cs typeface="+mn-cs"/>
              </a:rPr>
              <a:t>Electric Light and Power</a:t>
            </a:r>
            <a:r>
              <a:rPr lang="en-US" sz="1200" kern="1200" dirty="0">
                <a:solidFill>
                  <a:schemeClr val="tx1"/>
                </a:solidFill>
                <a:effectLst/>
                <a:latin typeface="+mn-lt"/>
                <a:ea typeface="+mn-ea"/>
                <a:cs typeface="+mn-cs"/>
              </a:rPr>
              <a:t>, “Alphabet Soup: Making Sense of Maintenance Strategies,” </a:t>
            </a:r>
            <a:r>
              <a:rPr lang="en-US" sz="1200" kern="1200" dirty="0">
                <a:solidFill>
                  <a:schemeClr val="tx1"/>
                </a:solidFill>
                <a:effectLst/>
                <a:latin typeface="+mn-lt"/>
                <a:ea typeface="+mn-ea"/>
                <a:cs typeface="+mn-cs"/>
                <a:hlinkClick r:id="rId9"/>
              </a:rPr>
              <a:t>https://www.elp.com/articles/powergrid_international/print/volume-13/issue-8/ features/alphabet-soup-making-sense-of-maintenance-strategies.html</a:t>
            </a:r>
            <a:r>
              <a:rPr lang="en-US" sz="1200" kern="1200" dirty="0">
                <a:solidFill>
                  <a:schemeClr val="tx1"/>
                </a:solidFill>
                <a:effectLst/>
                <a:latin typeface="+mn-lt"/>
                <a:ea typeface="+mn-ea"/>
                <a:cs typeface="+mn-cs"/>
              </a:rPr>
              <a:t>, August 1, 2008.</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Department of Energy, DOE: Federal Energy Management Program (FEMP), “Operations &amp; Maintenance Best Practices: A Guide to Achieving Operational Efficiency,” Release 3.0, section 5.3, </a:t>
            </a:r>
            <a:r>
              <a:rPr lang="en-US" sz="1200" kern="1200" dirty="0">
                <a:solidFill>
                  <a:schemeClr val="tx1"/>
                </a:solidFill>
                <a:effectLst/>
                <a:latin typeface="+mn-lt"/>
                <a:ea typeface="+mn-ea"/>
                <a:cs typeface="+mn-cs"/>
                <a:hlinkClick r:id="rId10"/>
              </a:rPr>
              <a:t>https://www.energy.gov/sites/prod/files/2013/10/f3/omguide_complete.pdf</a:t>
            </a:r>
            <a:r>
              <a:rPr lang="en-US" sz="1200" kern="1200" dirty="0">
                <a:solidFill>
                  <a:schemeClr val="tx1"/>
                </a:solidFill>
                <a:effectLst/>
                <a:latin typeface="+mn-lt"/>
                <a:ea typeface="+mn-ea"/>
                <a:cs typeface="+mn-cs"/>
              </a:rPr>
              <a:t>, August 2010.</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SAE International, “Evaluation Criteria for Reliability-Centered Maintenance (</a:t>
            </a:r>
            <a:r>
              <a:rPr lang="en-US" sz="1200" kern="1200" dirty="0" err="1">
                <a:solidFill>
                  <a:schemeClr val="tx1"/>
                </a:solidFill>
                <a:effectLst/>
                <a:latin typeface="+mn-lt"/>
                <a:ea typeface="+mn-ea"/>
                <a:cs typeface="+mn-cs"/>
              </a:rPr>
              <a:t>Rcm</a:t>
            </a:r>
            <a:r>
              <a:rPr lang="en-US" sz="1200" kern="1200" dirty="0">
                <a:solidFill>
                  <a:schemeClr val="tx1"/>
                </a:solidFill>
                <a:effectLst/>
                <a:latin typeface="+mn-lt"/>
                <a:ea typeface="+mn-ea"/>
                <a:cs typeface="+mn-cs"/>
              </a:rPr>
              <a:t>) Processes,” </a:t>
            </a:r>
            <a:r>
              <a:rPr lang="en-US" sz="1200" i="1" kern="1200" dirty="0">
                <a:solidFill>
                  <a:schemeClr val="tx1"/>
                </a:solidFill>
                <a:effectLst/>
                <a:latin typeface="+mn-lt"/>
                <a:ea typeface="+mn-ea"/>
                <a:cs typeface="+mn-cs"/>
              </a:rPr>
              <a:t>SAE JA1011</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11"/>
              </a:rPr>
              <a:t>www.sae.org/standards/content/ja1011_199908/</a:t>
            </a:r>
            <a:r>
              <a:rPr lang="en-US" sz="1200" kern="1200" dirty="0">
                <a:solidFill>
                  <a:schemeClr val="tx1"/>
                </a:solidFill>
                <a:effectLst/>
                <a:latin typeface="+mn-lt"/>
                <a:ea typeface="+mn-ea"/>
                <a:cs typeface="+mn-cs"/>
              </a:rPr>
              <a:t>, September 26, 2009.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GridWise</a:t>
            </a:r>
            <a:r>
              <a:rPr lang="en-US" sz="1200" kern="1200" dirty="0">
                <a:solidFill>
                  <a:schemeClr val="tx1"/>
                </a:solidFill>
                <a:effectLst/>
                <a:latin typeface="+mn-lt"/>
                <a:ea typeface="+mn-ea"/>
                <a:cs typeface="+mn-cs"/>
              </a:rPr>
              <a:t> Alliance, “Improving Electric Grid Reliability and Resilience: Lessons learned from Superstorm Sandy and Other Extreme Events,” Workshop Summary and Key Recommendations, </a:t>
            </a:r>
            <a:r>
              <a:rPr lang="en-US" sz="1200" kern="1200" dirty="0">
                <a:solidFill>
                  <a:schemeClr val="tx1"/>
                </a:solidFill>
                <a:effectLst/>
                <a:latin typeface="+mn-lt"/>
                <a:ea typeface="+mn-ea"/>
                <a:cs typeface="+mn-cs"/>
                <a:hlinkClick r:id="rId12"/>
              </a:rPr>
              <a:t>https://www.energy.gov/sites/prod/files/2015/03/f20/GridWise%20 Improving%20Electric%20Grid%20Reliability%20and%20Resilience%20Report%20June%20</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12"/>
              </a:rPr>
              <a:t>2013.pdf</a:t>
            </a:r>
            <a:r>
              <a:rPr lang="en-US" sz="1200" kern="1200" dirty="0">
                <a:solidFill>
                  <a:schemeClr val="tx1"/>
                </a:solidFill>
                <a:effectLst/>
                <a:latin typeface="+mn-lt"/>
                <a:ea typeface="+mn-ea"/>
                <a:cs typeface="+mn-cs"/>
              </a:rPr>
              <a:t>, June 2013.</a:t>
            </a:r>
            <a:endParaRPr lang="en-US" dirty="0"/>
          </a:p>
        </p:txBody>
      </p:sp>
      <p:sp>
        <p:nvSpPr>
          <p:cNvPr id="4" name="Slide Number Placeholder 3"/>
          <p:cNvSpPr>
            <a:spLocks noGrp="1"/>
          </p:cNvSpPr>
          <p:nvPr>
            <p:ph type="sldNum" sz="quarter" idx="5"/>
          </p:nvPr>
        </p:nvSpPr>
        <p:spPr/>
        <p:txBody>
          <a:bodyPr/>
          <a:lstStyle/>
          <a:p>
            <a:fld id="{66A30529-A28B-4F51-BB35-DF7CE8DEC58F}" type="slidenum">
              <a:rPr lang="en-US" smtClean="0"/>
              <a:t>10</a:t>
            </a:fld>
            <a:endParaRPr lang="en-US"/>
          </a:p>
        </p:txBody>
      </p:sp>
    </p:spTree>
    <p:extLst>
      <p:ext uri="{BB962C8B-B14F-4D97-AF65-F5344CB8AC3E}">
        <p14:creationId xmlns:p14="http://schemas.microsoft.com/office/powerpoint/2010/main" val="3918904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905000" y="6477000"/>
            <a:ext cx="2133600" cy="365125"/>
          </a:xfrm>
        </p:spPr>
        <p:txBody>
          <a:bodyPr/>
          <a:lstStyle>
            <a:lvl1pPr>
              <a:defRPr/>
            </a:lvl1pPr>
          </a:lstStyle>
          <a:p>
            <a:pPr>
              <a:defRPr/>
            </a:pPr>
            <a:fld id="{8255B8F1-32C4-4FA6-8475-9736D3D6E897}" type="datetime1">
              <a:rPr lang="en-US">
                <a:solidFill>
                  <a:prstClr val="black">
                    <a:tint val="75000"/>
                  </a:prstClr>
                </a:solidFill>
              </a:rPr>
              <a:pPr>
                <a:defRPr/>
              </a:pPr>
              <a:t>7/27/2020</a:t>
            </a:fld>
            <a:endParaRPr lang="en-US">
              <a:solidFill>
                <a:prstClr val="black">
                  <a:tint val="75000"/>
                </a:prstClr>
              </a:solidFill>
            </a:endParaRPr>
          </a:p>
        </p:txBody>
      </p:sp>
      <p:sp>
        <p:nvSpPr>
          <p:cNvPr id="5" name="Footer Placeholder 4"/>
          <p:cNvSpPr>
            <a:spLocks noGrp="1"/>
          </p:cNvSpPr>
          <p:nvPr>
            <p:ph type="ftr" sz="quarter" idx="11"/>
          </p:nvPr>
        </p:nvSpPr>
        <p:spPr>
          <a:xfrm>
            <a:off x="4114800" y="6477000"/>
            <a:ext cx="2895600" cy="365125"/>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934200" y="0"/>
            <a:ext cx="2209800" cy="365125"/>
          </a:xfrm>
        </p:spPr>
        <p:txBody>
          <a:bodyPr/>
          <a:lstStyle>
            <a:lvl1pPr>
              <a:defRPr/>
            </a:lvl1pPr>
          </a:lstStyle>
          <a:p>
            <a:pPr>
              <a:defRPr/>
            </a:pPr>
            <a:fld id="{1187C20E-1F2E-4809-B9E2-100F2AADB42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5828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493F55A-A4D5-4B86-8122-8AFC95685EE5}" type="datetime1">
              <a:rPr lang="en-US">
                <a:solidFill>
                  <a:prstClr val="black">
                    <a:tint val="75000"/>
                  </a:prstClr>
                </a:solidFill>
              </a:rPr>
              <a:pPr>
                <a:defRPr/>
              </a:pPr>
              <a:t>7/27/2020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E46EEC-13A4-413A-89D0-B2CAFE7902A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81476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E36A766-C7D8-4D98-ACCC-A19565F1367B}" type="datetime1">
              <a:rPr lang="en-US">
                <a:solidFill>
                  <a:prstClr val="black">
                    <a:tint val="75000"/>
                  </a:prstClr>
                </a:solidFill>
              </a:rPr>
              <a:pPr>
                <a:defRPr/>
              </a:pPr>
              <a:t>7/27/2020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4BBCCEA-27B6-4C84-9D21-A548A690A64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1721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68B409-A68F-45CE-BA1A-AB9D1DC02882}" type="datetime1">
              <a:rPr lang="en-US">
                <a:solidFill>
                  <a:prstClr val="black">
                    <a:tint val="75000"/>
                  </a:prstClr>
                </a:solidFill>
              </a:rPr>
              <a:pPr>
                <a:defRPr/>
              </a:pPr>
              <a:t>7/27/2020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FFE4B61-D119-4C2A-B0FD-8BB9E4349C8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4187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290853B-E912-45C7-84AE-E7FB77CE837C}" type="datetime1">
              <a:rPr lang="en-US">
                <a:solidFill>
                  <a:prstClr val="black">
                    <a:tint val="75000"/>
                  </a:prstClr>
                </a:solidFill>
              </a:rPr>
              <a:pPr>
                <a:defRPr/>
              </a:pPr>
              <a:t>7/27/2020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4E44AA-0150-4A50-A27C-0310240D412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20658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B179EC6-8B01-4B40-8478-17258611CA64}" type="datetime1">
              <a:rPr lang="en-US">
                <a:solidFill>
                  <a:prstClr val="black">
                    <a:tint val="75000"/>
                  </a:prstClr>
                </a:solidFill>
              </a:rPr>
              <a:pPr>
                <a:defRPr/>
              </a:pPr>
              <a:t>7/27/2020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3821DF-A11E-4644-91CD-53DC8D5D7B6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5949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CF3998C-1701-446A-9C46-D70577BCF9E9}" type="datetime1">
              <a:rPr lang="en-US">
                <a:solidFill>
                  <a:prstClr val="black">
                    <a:tint val="75000"/>
                  </a:prstClr>
                </a:solidFill>
              </a:rPr>
              <a:pPr>
                <a:defRPr/>
              </a:pPr>
              <a:t>7/27/2020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4662E9A-6385-4C30-BDC6-E81C10C4227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8442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2091E7-AFA4-4D48-BA7B-D775766DCBAE}" type="datetime1">
              <a:rPr lang="en-US">
                <a:solidFill>
                  <a:prstClr val="black">
                    <a:tint val="75000"/>
                  </a:prstClr>
                </a:solidFill>
              </a:rPr>
              <a:pPr>
                <a:defRPr/>
              </a:pPr>
              <a:t>7/27/2020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D4E3F67-2221-4A6C-A554-369E8559BBD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64924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069363A-8EF7-4FF5-8770-A37D92B16B0D}" type="datetime1">
              <a:rPr lang="en-US">
                <a:solidFill>
                  <a:prstClr val="black">
                    <a:tint val="75000"/>
                  </a:prstClr>
                </a:solidFill>
              </a:rPr>
              <a:pPr>
                <a:defRPr/>
              </a:pPr>
              <a:t>7/27/2020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49F8EDC-486C-486D-91C3-F0BB61E194C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95504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9DAF787-0912-409D-AAE9-FD1773A7772B}" type="datetime1">
              <a:rPr lang="en-US">
                <a:solidFill>
                  <a:prstClr val="black">
                    <a:tint val="75000"/>
                  </a:prstClr>
                </a:solidFill>
              </a:rPr>
              <a:pPr>
                <a:defRPr/>
              </a:pPr>
              <a:t>7/27/2020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B9E6279-1404-4E11-81FA-B82ECB6FDC1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451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71ECAC5-C6B8-433A-9C87-46EDF975B513}" type="datetime1">
              <a:rPr lang="en-US">
                <a:solidFill>
                  <a:prstClr val="black">
                    <a:tint val="75000"/>
                  </a:prstClr>
                </a:solidFill>
              </a:rPr>
              <a:pPr>
                <a:defRPr/>
              </a:pPr>
              <a:t>7/27/2020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CBDB8F-D98A-42F3-AE15-FEC73D37FF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8760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141F0A5-EDB1-44ED-A710-B04655A3E7C2}" type="datetime1">
              <a:rPr lang="en-US">
                <a:solidFill>
                  <a:prstClr val="black">
                    <a:tint val="75000"/>
                  </a:prstClr>
                </a:solidFill>
              </a:rPr>
              <a:pPr>
                <a:defRPr/>
              </a:pPr>
              <a:t>7/27/2020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010400" y="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83CEE0F-0A67-4BAA-86C5-A7ABFBF9A64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79822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www.enernex.com/"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enernex.com/whitepapers/the-resiliency-continuu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emf"/><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13.emf"/><Relationship Id="rId10" Type="http://schemas.openxmlformats.org/officeDocument/2006/relationships/image" Target="../media/image16.png"/><Relationship Id="rId4" Type="http://schemas.openxmlformats.org/officeDocument/2006/relationships/image" Target="../media/image12.emf"/><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449A8B4-24C3-4D14-9470-CEC26623A21B}"/>
              </a:ext>
            </a:extLst>
          </p:cNvPr>
          <p:cNvSpPr>
            <a:spLocks noGrp="1"/>
          </p:cNvSpPr>
          <p:nvPr>
            <p:ph type="subTitle" idx="1"/>
          </p:nvPr>
        </p:nvSpPr>
        <p:spPr/>
        <p:txBody>
          <a:bodyPr/>
          <a:lstStyle/>
          <a:p>
            <a:r>
              <a:rPr lang="en-US" sz="2800" dirty="0"/>
              <a:t>Aaron F. Snyder, Ph.D.</a:t>
            </a:r>
          </a:p>
          <a:p>
            <a:r>
              <a:rPr lang="en-US" sz="2800" dirty="0"/>
              <a:t>Director of Grid Technology Consulting</a:t>
            </a:r>
          </a:p>
          <a:p>
            <a:r>
              <a:rPr lang="en-US" sz="2800" dirty="0"/>
              <a:t>EnerNex</a:t>
            </a:r>
          </a:p>
        </p:txBody>
      </p:sp>
      <p:sp>
        <p:nvSpPr>
          <p:cNvPr id="3" name="Title 2">
            <a:extLst>
              <a:ext uri="{FF2B5EF4-FFF2-40B4-BE49-F238E27FC236}">
                <a16:creationId xmlns:a16="http://schemas.microsoft.com/office/drawing/2014/main" id="{E26B2E83-2283-4ED2-8480-7FA5668876C9}"/>
              </a:ext>
            </a:extLst>
          </p:cNvPr>
          <p:cNvSpPr>
            <a:spLocks noGrp="1"/>
          </p:cNvSpPr>
          <p:nvPr>
            <p:ph type="title"/>
          </p:nvPr>
        </p:nvSpPr>
        <p:spPr/>
        <p:txBody>
          <a:bodyPr/>
          <a:lstStyle/>
          <a:p>
            <a:r>
              <a:rPr lang="en-US" dirty="0"/>
              <a:t>The Resiliency Continuum</a:t>
            </a:r>
          </a:p>
        </p:txBody>
      </p:sp>
      <p:sp>
        <p:nvSpPr>
          <p:cNvPr id="4" name="Slide Number Placeholder 3">
            <a:extLst>
              <a:ext uri="{FF2B5EF4-FFF2-40B4-BE49-F238E27FC236}">
                <a16:creationId xmlns:a16="http://schemas.microsoft.com/office/drawing/2014/main" id="{83860712-4641-4FCA-B4C3-BDE807CC3DF6}"/>
              </a:ext>
            </a:extLst>
          </p:cNvPr>
          <p:cNvSpPr>
            <a:spLocks noGrp="1"/>
          </p:cNvSpPr>
          <p:nvPr>
            <p:ph type="sldNum" sz="quarter" idx="12"/>
          </p:nvPr>
        </p:nvSpPr>
        <p:spPr/>
        <p:txBody>
          <a:bodyPr/>
          <a:lstStyle/>
          <a:p>
            <a:pPr>
              <a:defRPr/>
            </a:pPr>
            <a:fld id="{1187C20E-1F2E-4809-B9E2-100F2AADB426}" type="slidenum">
              <a:rPr lang="en-US" smtClean="0">
                <a:solidFill>
                  <a:prstClr val="black">
                    <a:tint val="75000"/>
                  </a:prstClr>
                </a:solidFill>
              </a:rPr>
              <a:pPr>
                <a:defRPr/>
              </a:pPr>
              <a:t>1</a:t>
            </a:fld>
            <a:endParaRPr lang="en-US" dirty="0">
              <a:solidFill>
                <a:prstClr val="black">
                  <a:tint val="75000"/>
                </a:prstClr>
              </a:solidFill>
            </a:endParaRPr>
          </a:p>
        </p:txBody>
      </p:sp>
    </p:spTree>
    <p:extLst>
      <p:ext uri="{BB962C8B-B14F-4D97-AF65-F5344CB8AC3E}">
        <p14:creationId xmlns:p14="http://schemas.microsoft.com/office/powerpoint/2010/main" val="58506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F3FB-70E7-44BB-A25A-2B10332FC715}"/>
              </a:ext>
            </a:extLst>
          </p:cNvPr>
          <p:cNvSpPr>
            <a:spLocks noGrp="1"/>
          </p:cNvSpPr>
          <p:nvPr>
            <p:ph type="title"/>
          </p:nvPr>
        </p:nvSpPr>
        <p:spPr/>
        <p:txBody>
          <a:bodyPr/>
          <a:lstStyle/>
          <a:p>
            <a:r>
              <a:rPr lang="en-US" dirty="0"/>
              <a:t>How to Invest? Need Metrics!</a:t>
            </a:r>
          </a:p>
        </p:txBody>
      </p:sp>
      <p:sp>
        <p:nvSpPr>
          <p:cNvPr id="3" name="Slide Number Placeholder 2">
            <a:extLst>
              <a:ext uri="{FF2B5EF4-FFF2-40B4-BE49-F238E27FC236}">
                <a16:creationId xmlns:a16="http://schemas.microsoft.com/office/drawing/2014/main" id="{33ABEDA0-7BE1-45D9-8145-FC60FCD36235}"/>
              </a:ext>
            </a:extLst>
          </p:cNvPr>
          <p:cNvSpPr>
            <a:spLocks noGrp="1"/>
          </p:cNvSpPr>
          <p:nvPr>
            <p:ph type="sldNum" sz="quarter" idx="12"/>
          </p:nvPr>
        </p:nvSpPr>
        <p:spPr/>
        <p:txBody>
          <a:bodyPr/>
          <a:lstStyle/>
          <a:p>
            <a:pPr>
              <a:defRPr/>
            </a:pPr>
            <a:fld id="{DD4E3F67-2221-4A6C-A554-369E8559BBD5}" type="slidenum">
              <a:rPr lang="en-US" smtClean="0">
                <a:solidFill>
                  <a:prstClr val="black">
                    <a:tint val="75000"/>
                  </a:prstClr>
                </a:solidFill>
              </a:rPr>
              <a:pPr>
                <a:defRPr/>
              </a:pPr>
              <a:t>10</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4555510A-4CF3-4E8D-87B5-CFEA47022899}"/>
              </a:ext>
            </a:extLst>
          </p:cNvPr>
          <p:cNvPicPr>
            <a:picLocks noChangeAspect="1"/>
          </p:cNvPicPr>
          <p:nvPr/>
        </p:nvPicPr>
        <p:blipFill>
          <a:blip r:embed="rId3"/>
          <a:stretch>
            <a:fillRect/>
          </a:stretch>
        </p:blipFill>
        <p:spPr>
          <a:xfrm>
            <a:off x="4422259" y="1384687"/>
            <a:ext cx="4493141" cy="443827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7B53B7D-E876-41D2-9253-5EA86A566C26}"/>
              </a:ext>
            </a:extLst>
          </p:cNvPr>
          <p:cNvPicPr>
            <a:picLocks noChangeAspect="1"/>
          </p:cNvPicPr>
          <p:nvPr/>
        </p:nvPicPr>
        <p:blipFill>
          <a:blip r:embed="rId4"/>
          <a:stretch>
            <a:fillRect/>
          </a:stretch>
        </p:blipFill>
        <p:spPr>
          <a:xfrm>
            <a:off x="469705" y="3429000"/>
            <a:ext cx="3639627" cy="210330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1EB45B8-CA8E-43B0-BD80-DAE75CCA7453}"/>
              </a:ext>
            </a:extLst>
          </p:cNvPr>
          <p:cNvPicPr>
            <a:picLocks noChangeAspect="1"/>
          </p:cNvPicPr>
          <p:nvPr/>
        </p:nvPicPr>
        <p:blipFill>
          <a:blip r:embed="rId5"/>
          <a:stretch>
            <a:fillRect/>
          </a:stretch>
        </p:blipFill>
        <p:spPr>
          <a:xfrm>
            <a:off x="2481559" y="1692276"/>
            <a:ext cx="1627773" cy="118882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BE9CDA74-2C28-47BB-996D-E03DAAF64FF6}"/>
              </a:ext>
            </a:extLst>
          </p:cNvPr>
          <p:cNvPicPr>
            <a:picLocks noChangeAspect="1"/>
          </p:cNvPicPr>
          <p:nvPr/>
        </p:nvPicPr>
        <p:blipFill>
          <a:blip r:embed="rId6"/>
          <a:stretch>
            <a:fillRect/>
          </a:stretch>
        </p:blipFill>
        <p:spPr>
          <a:xfrm>
            <a:off x="437218" y="1692276"/>
            <a:ext cx="1731414" cy="118882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87699D8-11B8-4054-861F-A06E97B36917}"/>
              </a:ext>
            </a:extLst>
          </p:cNvPr>
          <p:cNvSpPr txBox="1"/>
          <p:nvPr/>
        </p:nvSpPr>
        <p:spPr>
          <a:xfrm>
            <a:off x="2133600" y="6076348"/>
            <a:ext cx="4928465" cy="369332"/>
          </a:xfrm>
          <a:prstGeom prst="rect">
            <a:avLst/>
          </a:prstGeom>
          <a:noFill/>
        </p:spPr>
        <p:txBody>
          <a:bodyPr wrap="none" rtlCol="0">
            <a:spAutoFit/>
          </a:bodyPr>
          <a:lstStyle/>
          <a:p>
            <a:r>
              <a:rPr lang="en-US" dirty="0">
                <a:hlinkClick r:id="rId7"/>
              </a:rPr>
              <a:t>www.EnerNex.com</a:t>
            </a:r>
            <a:r>
              <a:rPr lang="en-US" dirty="0"/>
              <a:t>		aaron@enernex.com</a:t>
            </a:r>
          </a:p>
        </p:txBody>
      </p:sp>
    </p:spTree>
    <p:extLst>
      <p:ext uri="{BB962C8B-B14F-4D97-AF65-F5344CB8AC3E}">
        <p14:creationId xmlns:p14="http://schemas.microsoft.com/office/powerpoint/2010/main" val="437283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5A52A-DF08-4F8B-91E9-0E64EEF91D9B}"/>
              </a:ext>
            </a:extLst>
          </p:cNvPr>
          <p:cNvSpPr>
            <a:spLocks noGrp="1"/>
          </p:cNvSpPr>
          <p:nvPr>
            <p:ph type="title"/>
          </p:nvPr>
        </p:nvSpPr>
        <p:spPr/>
        <p:txBody>
          <a:bodyPr/>
          <a:lstStyle/>
          <a:p>
            <a:r>
              <a:rPr lang="en-US" dirty="0"/>
              <a:t>The Resiliency Continuum</a:t>
            </a:r>
          </a:p>
        </p:txBody>
      </p:sp>
      <p:sp>
        <p:nvSpPr>
          <p:cNvPr id="3" name="Content Placeholder 2">
            <a:extLst>
              <a:ext uri="{FF2B5EF4-FFF2-40B4-BE49-F238E27FC236}">
                <a16:creationId xmlns:a16="http://schemas.microsoft.com/office/drawing/2014/main" id="{141CE15A-D80C-44D5-9D07-7CC3E79F9BF3}"/>
              </a:ext>
            </a:extLst>
          </p:cNvPr>
          <p:cNvSpPr>
            <a:spLocks noGrp="1"/>
          </p:cNvSpPr>
          <p:nvPr>
            <p:ph idx="1"/>
          </p:nvPr>
        </p:nvSpPr>
        <p:spPr/>
        <p:txBody>
          <a:bodyPr/>
          <a:lstStyle/>
          <a:p>
            <a:r>
              <a:rPr lang="en-US" dirty="0"/>
              <a:t>Neil Placer and Aaron F. Snyder (SMIEEE)</a:t>
            </a:r>
          </a:p>
          <a:p>
            <a:pPr marL="0" indent="0" algn="ctr">
              <a:buNone/>
            </a:pPr>
            <a:r>
              <a:rPr lang="en-US" sz="2000" dirty="0">
                <a:hlinkClick r:id="rId2"/>
              </a:rPr>
              <a:t>https://www.enernex.com/whitepapers/the-resiliency-continuum/</a:t>
            </a:r>
            <a:endParaRPr lang="en-US" sz="2000" dirty="0"/>
          </a:p>
        </p:txBody>
      </p:sp>
      <p:sp>
        <p:nvSpPr>
          <p:cNvPr id="4" name="Slide Number Placeholder 3">
            <a:extLst>
              <a:ext uri="{FF2B5EF4-FFF2-40B4-BE49-F238E27FC236}">
                <a16:creationId xmlns:a16="http://schemas.microsoft.com/office/drawing/2014/main" id="{DCE75AF9-37ED-4E04-B2ED-9ECC835E26D8}"/>
              </a:ext>
            </a:extLst>
          </p:cNvPr>
          <p:cNvSpPr>
            <a:spLocks noGrp="1"/>
          </p:cNvSpPr>
          <p:nvPr>
            <p:ph type="sldNum" sz="quarter" idx="12"/>
          </p:nvPr>
        </p:nvSpPr>
        <p:spPr/>
        <p:txBody>
          <a:bodyPr/>
          <a:lstStyle/>
          <a:p>
            <a:pPr>
              <a:defRPr/>
            </a:pPr>
            <a:fld id="{2FFE4B61-D119-4C2A-B0FD-8BB9E4349C88}" type="slidenum">
              <a:rPr lang="en-US" smtClean="0">
                <a:solidFill>
                  <a:prstClr val="black">
                    <a:tint val="75000"/>
                  </a:prstClr>
                </a:solidFill>
              </a:rPr>
              <a:pPr>
                <a:defRPr/>
              </a:pPr>
              <a:t>2</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DDB64EB1-DEFB-45FB-A6F9-97A8BC6DBEB6}"/>
              </a:ext>
            </a:extLst>
          </p:cNvPr>
          <p:cNvSpPr txBox="1"/>
          <p:nvPr/>
        </p:nvSpPr>
        <p:spPr>
          <a:xfrm>
            <a:off x="2926308" y="2596258"/>
            <a:ext cx="5820412" cy="3539430"/>
          </a:xfrm>
          <a:prstGeom prst="rect">
            <a:avLst/>
          </a:prstGeom>
          <a:noFill/>
        </p:spPr>
        <p:txBody>
          <a:bodyPr wrap="square" rtlCol="0">
            <a:spAutoFit/>
          </a:bodyPr>
          <a:lstStyle/>
          <a:p>
            <a:r>
              <a:rPr lang="en-US" sz="1400" dirty="0"/>
              <a:t>Storm damage can wreak havoc on the electrical distribution system and instantaneously create a major impact on those who continuously depend on unfettered access to electrical energy. “Keeping the lights on” is a bedrock principle of utility operations, but is increasingly being challenged by more frequent and turbulent natural disasters. The quest for greater utility resiliency is therefore an ongoing pursuit that continuously takes shape over time—on a continuum.</a:t>
            </a:r>
          </a:p>
          <a:p>
            <a:endParaRPr lang="en-US" sz="1400" dirty="0"/>
          </a:p>
          <a:p>
            <a:r>
              <a:rPr lang="en-US" sz="1400" dirty="0"/>
              <a:t>This white paper serves as a useful resource for grid practitioners who are seeking a strategic resiliency framework with actionable checklist items and one that concurrently aligns with evolving grid modernization efforts. The three resiliency categories presented progressively increase from foundational topics to more forward-leaning initiatives. This time-based progression enables utilities to assess where they fall on the resiliency continuum, their resiliency maturity level, and steps they can take to advance along this resiliency pathway.</a:t>
            </a:r>
          </a:p>
        </p:txBody>
      </p:sp>
      <p:pic>
        <p:nvPicPr>
          <p:cNvPr id="7" name="Picture 6">
            <a:extLst>
              <a:ext uri="{FF2B5EF4-FFF2-40B4-BE49-F238E27FC236}">
                <a16:creationId xmlns:a16="http://schemas.microsoft.com/office/drawing/2014/main" id="{CAE6F535-6B7E-4A91-80D5-2FE389E956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7280" y="2864024"/>
            <a:ext cx="2327634" cy="2984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2826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48953-F5F3-4B23-BF89-D78113691EAB}"/>
              </a:ext>
            </a:extLst>
          </p:cNvPr>
          <p:cNvSpPr>
            <a:spLocks noGrp="1"/>
          </p:cNvSpPr>
          <p:nvPr>
            <p:ph type="title"/>
          </p:nvPr>
        </p:nvSpPr>
        <p:spPr/>
        <p:txBody>
          <a:bodyPr/>
          <a:lstStyle/>
          <a:p>
            <a:r>
              <a:rPr lang="en-US" dirty="0"/>
              <a:t>What is Resiliency</a:t>
            </a:r>
          </a:p>
        </p:txBody>
      </p:sp>
      <p:sp>
        <p:nvSpPr>
          <p:cNvPr id="3" name="Content Placeholder 2">
            <a:extLst>
              <a:ext uri="{FF2B5EF4-FFF2-40B4-BE49-F238E27FC236}">
                <a16:creationId xmlns:a16="http://schemas.microsoft.com/office/drawing/2014/main" id="{0B4C4C2B-4838-456C-B05F-9C8D8AC98727}"/>
              </a:ext>
            </a:extLst>
          </p:cNvPr>
          <p:cNvSpPr>
            <a:spLocks noGrp="1"/>
          </p:cNvSpPr>
          <p:nvPr>
            <p:ph idx="1"/>
          </p:nvPr>
        </p:nvSpPr>
        <p:spPr>
          <a:xfrm>
            <a:off x="457200" y="1600200"/>
            <a:ext cx="6019800" cy="4525963"/>
          </a:xfrm>
        </p:spPr>
        <p:txBody>
          <a:bodyPr/>
          <a:lstStyle/>
          <a:p>
            <a:r>
              <a:rPr lang="en-US" sz="2400" dirty="0"/>
              <a:t>Infrastructure resilience is the ability to reduce the magnitude and/ or duration of disruptive events. (National Infrastructure Advisory Council)</a:t>
            </a:r>
          </a:p>
          <a:p>
            <a:pPr lvl="1"/>
            <a:r>
              <a:rPr lang="en-US" sz="2000" dirty="0"/>
              <a:t>Note that resiliency measures themselves do not prevent damage.</a:t>
            </a:r>
          </a:p>
          <a:p>
            <a:pPr lvl="1"/>
            <a:endParaRPr lang="en-US" sz="2000" dirty="0"/>
          </a:p>
          <a:p>
            <a:r>
              <a:rPr lang="en-US" sz="2400" dirty="0"/>
              <a:t>Enable electric facilities to continue operating despite damage and/or promote a rapid return to normal operations when damages and outages occur. (Edison Electric Institute)</a:t>
            </a:r>
          </a:p>
          <a:p>
            <a:endParaRPr lang="en-US" sz="2400" dirty="0"/>
          </a:p>
        </p:txBody>
      </p:sp>
      <p:sp>
        <p:nvSpPr>
          <p:cNvPr id="4" name="Slide Number Placeholder 3">
            <a:extLst>
              <a:ext uri="{FF2B5EF4-FFF2-40B4-BE49-F238E27FC236}">
                <a16:creationId xmlns:a16="http://schemas.microsoft.com/office/drawing/2014/main" id="{3564C152-5AA6-40DC-A71C-A6F35BF57048}"/>
              </a:ext>
            </a:extLst>
          </p:cNvPr>
          <p:cNvSpPr>
            <a:spLocks noGrp="1"/>
          </p:cNvSpPr>
          <p:nvPr>
            <p:ph type="sldNum" sz="quarter" idx="12"/>
          </p:nvPr>
        </p:nvSpPr>
        <p:spPr/>
        <p:txBody>
          <a:bodyPr/>
          <a:lstStyle/>
          <a:p>
            <a:pPr>
              <a:defRPr/>
            </a:pPr>
            <a:fld id="{2FFE4B61-D119-4C2A-B0FD-8BB9E4349C88}" type="slidenum">
              <a:rPr lang="en-US" smtClean="0">
                <a:solidFill>
                  <a:prstClr val="black">
                    <a:tint val="75000"/>
                  </a:prstClr>
                </a:solidFill>
              </a:rPr>
              <a:pPr>
                <a:defRPr/>
              </a:pPr>
              <a:t>3</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AD260486-02BA-4A15-9720-409FEA1EFAD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705601" y="2667000"/>
            <a:ext cx="2057400" cy="1752600"/>
          </a:xfrm>
          <a:prstGeom prst="rect">
            <a:avLst/>
          </a:prstGeom>
        </p:spPr>
      </p:pic>
    </p:spTree>
    <p:extLst>
      <p:ext uri="{BB962C8B-B14F-4D97-AF65-F5344CB8AC3E}">
        <p14:creationId xmlns:p14="http://schemas.microsoft.com/office/powerpoint/2010/main" val="411606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AAC9D9-6FBE-473A-B414-D35B4244C6DC}"/>
              </a:ext>
            </a:extLst>
          </p:cNvPr>
          <p:cNvSpPr>
            <a:spLocks noGrp="1"/>
          </p:cNvSpPr>
          <p:nvPr>
            <p:ph type="title"/>
          </p:nvPr>
        </p:nvSpPr>
        <p:spPr/>
        <p:txBody>
          <a:bodyPr/>
          <a:lstStyle/>
          <a:p>
            <a:r>
              <a:rPr lang="en-US" dirty="0"/>
              <a:t>Resiliency Context</a:t>
            </a:r>
          </a:p>
        </p:txBody>
      </p:sp>
      <p:sp>
        <p:nvSpPr>
          <p:cNvPr id="4" name="Slide Number Placeholder 3">
            <a:extLst>
              <a:ext uri="{FF2B5EF4-FFF2-40B4-BE49-F238E27FC236}">
                <a16:creationId xmlns:a16="http://schemas.microsoft.com/office/drawing/2014/main" id="{4A80D582-5133-4211-A4FD-E89FD2579ECD}"/>
              </a:ext>
            </a:extLst>
          </p:cNvPr>
          <p:cNvSpPr>
            <a:spLocks noGrp="1"/>
          </p:cNvSpPr>
          <p:nvPr>
            <p:ph type="sldNum" sz="quarter" idx="12"/>
          </p:nvPr>
        </p:nvSpPr>
        <p:spPr/>
        <p:txBody>
          <a:bodyPr/>
          <a:lstStyle/>
          <a:p>
            <a:pPr>
              <a:defRPr/>
            </a:pPr>
            <a:fld id="{2FFE4B61-D119-4C2A-B0FD-8BB9E4349C88}" type="slidenum">
              <a:rPr lang="en-US" smtClean="0">
                <a:solidFill>
                  <a:prstClr val="black">
                    <a:tint val="75000"/>
                  </a:prstClr>
                </a:solidFill>
              </a:rPr>
              <a:pPr>
                <a:defRPr/>
              </a:pPr>
              <a:t>4</a:t>
            </a:fld>
            <a:endParaRPr lang="en-US" dirty="0">
              <a:solidFill>
                <a:prstClr val="black">
                  <a:tint val="75000"/>
                </a:prstClr>
              </a:solidFill>
            </a:endParaRPr>
          </a:p>
        </p:txBody>
      </p:sp>
      <p:sp>
        <p:nvSpPr>
          <p:cNvPr id="6" name="Rectangle 5">
            <a:extLst>
              <a:ext uri="{FF2B5EF4-FFF2-40B4-BE49-F238E27FC236}">
                <a16:creationId xmlns:a16="http://schemas.microsoft.com/office/drawing/2014/main" id="{B6AD172F-8436-4C76-BE03-8AFBDE12266A}"/>
              </a:ext>
            </a:extLst>
          </p:cNvPr>
          <p:cNvSpPr/>
          <p:nvPr/>
        </p:nvSpPr>
        <p:spPr>
          <a:xfrm>
            <a:off x="6045058" y="2912744"/>
            <a:ext cx="2918460" cy="1750587"/>
          </a:xfrm>
          <a:prstGeom prst="rect">
            <a:avLst/>
          </a:prstGeom>
          <a:ln/>
        </p:spPr>
        <p:style>
          <a:lnRef idx="0">
            <a:schemeClr val="accent5"/>
          </a:lnRef>
          <a:fillRef idx="3">
            <a:schemeClr val="accent5"/>
          </a:fillRef>
          <a:effectRef idx="3">
            <a:schemeClr val="accent5"/>
          </a:effectRef>
          <a:fontRef idx="minor">
            <a:schemeClr val="lt1"/>
          </a:fontRef>
        </p:style>
        <p:txBody>
          <a:bodyPr wrap="square" lIns="0">
            <a:noAutofit/>
          </a:bodyPr>
          <a:lstStyle/>
          <a:p>
            <a:pPr marL="274320" lvl="1" indent="-274320">
              <a:buFont typeface="Arial" panose="020B0604020202020204" pitchFamily="34" charset="0"/>
              <a:buChar char="•"/>
              <a:tabLst>
                <a:tab pos="91440" algn="l"/>
              </a:tabLst>
            </a:pPr>
            <a:r>
              <a:rPr lang="en-US" b="1" dirty="0">
                <a:solidFill>
                  <a:schemeClr val="bg1"/>
                </a:solidFill>
              </a:rPr>
              <a:t>Greater RESILIENCE</a:t>
            </a:r>
          </a:p>
          <a:p>
            <a:pPr marL="274320" lvl="1" indent="-274320">
              <a:buFont typeface="Arial" panose="020B0604020202020204" pitchFamily="34" charset="0"/>
              <a:buChar char="•"/>
              <a:tabLst>
                <a:tab pos="91440" algn="l"/>
              </a:tabLst>
            </a:pPr>
            <a:r>
              <a:rPr lang="en-US" b="1" dirty="0">
                <a:solidFill>
                  <a:schemeClr val="bg1"/>
                </a:solidFill>
              </a:rPr>
              <a:t>Improved RELIABILITY</a:t>
            </a:r>
          </a:p>
          <a:p>
            <a:pPr marL="274320" lvl="1" indent="-274320">
              <a:buFont typeface="Arial" panose="020B0604020202020204" pitchFamily="34" charset="0"/>
              <a:buChar char="•"/>
              <a:tabLst>
                <a:tab pos="91440" algn="l"/>
              </a:tabLst>
            </a:pPr>
            <a:r>
              <a:rPr lang="en-US" b="1" dirty="0">
                <a:solidFill>
                  <a:schemeClr val="bg1"/>
                </a:solidFill>
              </a:rPr>
              <a:t>Enhanced SECURITY</a:t>
            </a:r>
          </a:p>
          <a:p>
            <a:pPr marL="274320" lvl="1" indent="-274320">
              <a:buFont typeface="Arial" panose="020B0604020202020204" pitchFamily="34" charset="0"/>
              <a:buChar char="•"/>
              <a:tabLst>
                <a:tab pos="91440" algn="l"/>
              </a:tabLst>
            </a:pPr>
            <a:r>
              <a:rPr lang="en-US" b="1" dirty="0">
                <a:solidFill>
                  <a:schemeClr val="bg1"/>
                </a:solidFill>
              </a:rPr>
              <a:t>Additional AFFORDABILITY</a:t>
            </a:r>
          </a:p>
          <a:p>
            <a:pPr marL="274320" lvl="1" indent="-274320">
              <a:buFont typeface="Arial" panose="020B0604020202020204" pitchFamily="34" charset="0"/>
              <a:buChar char="•"/>
              <a:tabLst>
                <a:tab pos="91440" algn="l"/>
              </a:tabLst>
            </a:pPr>
            <a:r>
              <a:rPr lang="en-US" b="1" dirty="0">
                <a:solidFill>
                  <a:schemeClr val="bg1"/>
                </a:solidFill>
              </a:rPr>
              <a:t>Superior FLEXIBILITY </a:t>
            </a:r>
          </a:p>
          <a:p>
            <a:pPr marL="274320" lvl="1" indent="-274320">
              <a:buFont typeface="Arial" panose="020B0604020202020204" pitchFamily="34" charset="0"/>
              <a:buChar char="•"/>
              <a:tabLst>
                <a:tab pos="91440" algn="l"/>
              </a:tabLst>
            </a:pPr>
            <a:r>
              <a:rPr lang="en-US" b="1" dirty="0">
                <a:solidFill>
                  <a:schemeClr val="bg1"/>
                </a:solidFill>
              </a:rPr>
              <a:t>Increased SUSTAINABILITY</a:t>
            </a:r>
          </a:p>
          <a:p>
            <a:pPr marL="0" lvl="1">
              <a:tabLst>
                <a:tab pos="91440" algn="l"/>
              </a:tabLst>
            </a:pPr>
            <a:endParaRPr lang="en-US" b="1" dirty="0">
              <a:solidFill>
                <a:schemeClr val="bg1"/>
              </a:solidFill>
            </a:endParaRPr>
          </a:p>
        </p:txBody>
      </p:sp>
      <p:sp>
        <p:nvSpPr>
          <p:cNvPr id="7" name="Curved Right Arrow 17">
            <a:extLst>
              <a:ext uri="{FF2B5EF4-FFF2-40B4-BE49-F238E27FC236}">
                <a16:creationId xmlns:a16="http://schemas.microsoft.com/office/drawing/2014/main" id="{4839C5B9-C539-44F5-BF06-DF38869A8E03}"/>
              </a:ext>
            </a:extLst>
          </p:cNvPr>
          <p:cNvSpPr/>
          <p:nvPr/>
        </p:nvSpPr>
        <p:spPr>
          <a:xfrm rot="17630845">
            <a:off x="2603917" y="964751"/>
            <a:ext cx="2965108" cy="7625135"/>
          </a:xfrm>
          <a:prstGeom prst="curved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schemeClr val="tx1"/>
                </a:solidFill>
              </a:rPr>
              <a:t>2017</a:t>
            </a:r>
          </a:p>
        </p:txBody>
      </p:sp>
      <p:graphicFrame>
        <p:nvGraphicFramePr>
          <p:cNvPr id="8" name="Diagram 7">
            <a:extLst>
              <a:ext uri="{FF2B5EF4-FFF2-40B4-BE49-F238E27FC236}">
                <a16:creationId xmlns:a16="http://schemas.microsoft.com/office/drawing/2014/main" id="{31AAFCEB-A6D1-4268-8C44-6CA96CF68450}"/>
              </a:ext>
            </a:extLst>
          </p:cNvPr>
          <p:cNvGraphicFramePr/>
          <p:nvPr>
            <p:extLst>
              <p:ext uri="{D42A27DB-BD31-4B8C-83A1-F6EECF244321}">
                <p14:modId xmlns:p14="http://schemas.microsoft.com/office/powerpoint/2010/main" val="1760367601"/>
              </p:ext>
            </p:extLst>
          </p:nvPr>
        </p:nvGraphicFramePr>
        <p:xfrm>
          <a:off x="790575" y="1165860"/>
          <a:ext cx="7896225" cy="1243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1AC8DE89-4445-4718-A551-276B6651A28B}"/>
              </a:ext>
            </a:extLst>
          </p:cNvPr>
          <p:cNvSpPr/>
          <p:nvPr/>
        </p:nvSpPr>
        <p:spPr>
          <a:xfrm>
            <a:off x="1072376" y="3837930"/>
            <a:ext cx="2103120" cy="1066279"/>
          </a:xfrm>
          <a:prstGeom prst="rect">
            <a:avLst/>
          </a:prstGeom>
        </p:spPr>
        <p:style>
          <a:lnRef idx="0">
            <a:schemeClr val="accent3"/>
          </a:lnRef>
          <a:fillRef idx="1003">
            <a:schemeClr val="dk2"/>
          </a:fillRef>
          <a:effectRef idx="3">
            <a:schemeClr val="accent3"/>
          </a:effectRef>
          <a:fontRef idx="minor">
            <a:schemeClr val="lt1"/>
          </a:fontRef>
        </p:style>
        <p:txBody>
          <a:bodyPr wrap="square" lIns="0">
            <a:normAutofit fontScale="92500"/>
          </a:bodyPr>
          <a:lstStyle/>
          <a:p>
            <a:pPr marL="91440" lvl="1" indent="-91440">
              <a:buFont typeface="Arial" panose="020B0604020202020204" pitchFamily="34" charset="0"/>
              <a:buChar char="•"/>
              <a:tabLst>
                <a:tab pos="91440" algn="l"/>
              </a:tabLst>
            </a:pPr>
            <a:r>
              <a:rPr lang="en-US" sz="800" b="1" dirty="0">
                <a:solidFill>
                  <a:schemeClr val="bg1"/>
                </a:solidFill>
              </a:rPr>
              <a:t>Self-heals</a:t>
            </a:r>
          </a:p>
          <a:p>
            <a:pPr marL="91440" lvl="1" indent="-91440">
              <a:buFont typeface="Arial" panose="020B0604020202020204" pitchFamily="34" charset="0"/>
              <a:buChar char="•"/>
              <a:tabLst>
                <a:tab pos="91440" algn="l"/>
              </a:tabLst>
            </a:pPr>
            <a:r>
              <a:rPr lang="en-US" sz="800" b="1" dirty="0">
                <a:solidFill>
                  <a:schemeClr val="bg1"/>
                </a:solidFill>
              </a:rPr>
              <a:t>Motivates and Includes the consumer</a:t>
            </a:r>
          </a:p>
          <a:p>
            <a:pPr marL="91440" lvl="1" indent="-91440">
              <a:buFont typeface="Arial" panose="020B0604020202020204" pitchFamily="34" charset="0"/>
              <a:buChar char="•"/>
              <a:tabLst>
                <a:tab pos="91440" algn="l"/>
              </a:tabLst>
            </a:pPr>
            <a:r>
              <a:rPr lang="en-US" sz="800" b="1" dirty="0">
                <a:solidFill>
                  <a:schemeClr val="bg1"/>
                </a:solidFill>
              </a:rPr>
              <a:t>Resists attack</a:t>
            </a:r>
          </a:p>
          <a:p>
            <a:pPr marL="91440" lvl="1" indent="-91440">
              <a:buFont typeface="Arial" panose="020B0604020202020204" pitchFamily="34" charset="0"/>
              <a:buChar char="•"/>
              <a:tabLst>
                <a:tab pos="91440" algn="l"/>
              </a:tabLst>
            </a:pPr>
            <a:r>
              <a:rPr lang="en-US" sz="800" b="1" dirty="0">
                <a:solidFill>
                  <a:schemeClr val="bg1"/>
                </a:solidFill>
              </a:rPr>
              <a:t>Provides power quality for 21st century needs</a:t>
            </a:r>
          </a:p>
          <a:p>
            <a:pPr marL="91440" lvl="1" indent="-91440">
              <a:buFont typeface="Arial" panose="020B0604020202020204" pitchFamily="34" charset="0"/>
              <a:buChar char="•"/>
              <a:tabLst>
                <a:tab pos="91440" algn="l"/>
              </a:tabLst>
            </a:pPr>
            <a:r>
              <a:rPr lang="en-US" sz="800" b="1" dirty="0">
                <a:solidFill>
                  <a:schemeClr val="bg1"/>
                </a:solidFill>
              </a:rPr>
              <a:t>Accommodates all generation and storage options</a:t>
            </a:r>
          </a:p>
          <a:p>
            <a:pPr marL="91440" lvl="1" indent="-91440">
              <a:buFont typeface="Arial" panose="020B0604020202020204" pitchFamily="34" charset="0"/>
              <a:buChar char="•"/>
              <a:tabLst>
                <a:tab pos="91440" algn="l"/>
              </a:tabLst>
            </a:pPr>
            <a:r>
              <a:rPr lang="en-US" sz="800" b="1" dirty="0">
                <a:solidFill>
                  <a:schemeClr val="bg1"/>
                </a:solidFill>
              </a:rPr>
              <a:t>Enables markets</a:t>
            </a:r>
          </a:p>
          <a:p>
            <a:pPr marL="91440" lvl="1" indent="-91440">
              <a:buFont typeface="Arial" panose="020B0604020202020204" pitchFamily="34" charset="0"/>
              <a:buChar char="•"/>
              <a:tabLst>
                <a:tab pos="91440" algn="l"/>
              </a:tabLst>
            </a:pPr>
            <a:r>
              <a:rPr lang="en-US" sz="800" b="1" dirty="0">
                <a:solidFill>
                  <a:schemeClr val="bg1"/>
                </a:solidFill>
              </a:rPr>
              <a:t>Optimizes assets and operates efficiently</a:t>
            </a:r>
          </a:p>
          <a:p>
            <a:pPr marL="0" lvl="1">
              <a:tabLst>
                <a:tab pos="91440" algn="l"/>
              </a:tabLst>
            </a:pPr>
            <a:endParaRPr lang="en-US" sz="800" b="1" dirty="0">
              <a:solidFill>
                <a:schemeClr val="bg1"/>
              </a:solidFill>
            </a:endParaRPr>
          </a:p>
          <a:p>
            <a:pPr marL="0" lvl="1" algn="ctr">
              <a:tabLst>
                <a:tab pos="91440" algn="l"/>
              </a:tabLst>
            </a:pPr>
            <a:r>
              <a:rPr lang="en-US" sz="800" b="1" dirty="0">
                <a:solidFill>
                  <a:schemeClr val="bg1"/>
                </a:solidFill>
              </a:rPr>
              <a:t>(2007)</a:t>
            </a:r>
          </a:p>
        </p:txBody>
      </p:sp>
      <p:sp>
        <p:nvSpPr>
          <p:cNvPr id="10" name="Rectangle 9">
            <a:extLst>
              <a:ext uri="{FF2B5EF4-FFF2-40B4-BE49-F238E27FC236}">
                <a16:creationId xmlns:a16="http://schemas.microsoft.com/office/drawing/2014/main" id="{31A63509-8AD9-42C6-A900-A209FC0C0118}"/>
              </a:ext>
            </a:extLst>
          </p:cNvPr>
          <p:cNvSpPr/>
          <p:nvPr/>
        </p:nvSpPr>
        <p:spPr>
          <a:xfrm>
            <a:off x="3571099" y="4191049"/>
            <a:ext cx="2103120" cy="2409141"/>
          </a:xfrm>
          <a:prstGeom prst="rect">
            <a:avLst/>
          </a:prstGeom>
        </p:spPr>
        <p:style>
          <a:lnRef idx="0">
            <a:schemeClr val="accent1"/>
          </a:lnRef>
          <a:fillRef idx="3">
            <a:schemeClr val="accent1"/>
          </a:fillRef>
          <a:effectRef idx="3">
            <a:schemeClr val="accent1"/>
          </a:effectRef>
          <a:fontRef idx="minor">
            <a:schemeClr val="lt1"/>
          </a:fontRef>
        </p:style>
        <p:txBody>
          <a:bodyPr wrap="square" lIns="0">
            <a:normAutofit fontScale="92500"/>
          </a:bodyPr>
          <a:lstStyle/>
          <a:p>
            <a:pPr marL="91440" lvl="1" indent="-91440">
              <a:buFont typeface="Arial" panose="020B0604020202020204" pitchFamily="34" charset="0"/>
              <a:buChar char="•"/>
              <a:tabLst>
                <a:tab pos="91440" algn="l"/>
              </a:tabLst>
            </a:pPr>
            <a:r>
              <a:rPr lang="en-US" sz="800" b="1" dirty="0">
                <a:solidFill>
                  <a:schemeClr val="bg1"/>
                </a:solidFill>
              </a:rPr>
              <a:t>Digital information and controls to improve reliability, security, and efficiency</a:t>
            </a:r>
          </a:p>
          <a:p>
            <a:pPr marL="91440" lvl="1" indent="-91440">
              <a:buFont typeface="Arial" panose="020B0604020202020204" pitchFamily="34" charset="0"/>
              <a:buChar char="•"/>
              <a:tabLst>
                <a:tab pos="91440" algn="l"/>
              </a:tabLst>
            </a:pPr>
            <a:r>
              <a:rPr lang="en-US" sz="800" b="1" dirty="0">
                <a:solidFill>
                  <a:schemeClr val="bg1"/>
                </a:solidFill>
              </a:rPr>
              <a:t>Dynamic optimization with full cyber-security.</a:t>
            </a:r>
          </a:p>
          <a:p>
            <a:pPr marL="91440" lvl="1" indent="-91440">
              <a:buFont typeface="Arial" panose="020B0604020202020204" pitchFamily="34" charset="0"/>
              <a:buChar char="•"/>
              <a:tabLst>
                <a:tab pos="91440" algn="l"/>
              </a:tabLst>
            </a:pPr>
            <a:r>
              <a:rPr lang="en-US" sz="800" b="1" dirty="0">
                <a:solidFill>
                  <a:schemeClr val="bg1"/>
                </a:solidFill>
              </a:rPr>
              <a:t>Deployment and integration of DER</a:t>
            </a:r>
          </a:p>
          <a:p>
            <a:pPr marL="91440" lvl="1" indent="-91440">
              <a:buFont typeface="Arial" panose="020B0604020202020204" pitchFamily="34" charset="0"/>
              <a:buChar char="•"/>
              <a:tabLst>
                <a:tab pos="91440" algn="l"/>
              </a:tabLst>
            </a:pPr>
            <a:r>
              <a:rPr lang="en-US" sz="800" b="1" dirty="0">
                <a:solidFill>
                  <a:schemeClr val="bg1"/>
                </a:solidFill>
              </a:rPr>
              <a:t>Development and incorporation of DR, DSR, EE</a:t>
            </a:r>
          </a:p>
          <a:p>
            <a:pPr marL="91440" lvl="1" indent="-91440">
              <a:buFont typeface="Arial" panose="020B0604020202020204" pitchFamily="34" charset="0"/>
              <a:buChar char="•"/>
              <a:tabLst>
                <a:tab pos="91440" algn="l"/>
              </a:tabLst>
            </a:pPr>
            <a:r>
              <a:rPr lang="en-US" sz="800" b="1" dirty="0">
                <a:solidFill>
                  <a:schemeClr val="bg1"/>
                </a:solidFill>
              </a:rPr>
              <a:t>Deployment of ‘‘smart’’ metering, communications, and DA</a:t>
            </a:r>
          </a:p>
          <a:p>
            <a:pPr marL="91440" lvl="1" indent="-91440">
              <a:buFont typeface="Arial" panose="020B0604020202020204" pitchFamily="34" charset="0"/>
              <a:buChar char="•"/>
              <a:tabLst>
                <a:tab pos="91440" algn="l"/>
              </a:tabLst>
            </a:pPr>
            <a:r>
              <a:rPr lang="en-US" sz="800" b="1" dirty="0">
                <a:solidFill>
                  <a:schemeClr val="bg1"/>
                </a:solidFill>
              </a:rPr>
              <a:t>Integration of ‘‘smart’’ appliances and consumer devices.</a:t>
            </a:r>
          </a:p>
          <a:p>
            <a:pPr marL="91440" lvl="1" indent="-91440">
              <a:buFont typeface="Arial" panose="020B0604020202020204" pitchFamily="34" charset="0"/>
              <a:buChar char="•"/>
              <a:tabLst>
                <a:tab pos="91440" algn="l"/>
              </a:tabLst>
            </a:pPr>
            <a:r>
              <a:rPr lang="en-US" sz="800" b="1" dirty="0">
                <a:solidFill>
                  <a:schemeClr val="bg1"/>
                </a:solidFill>
              </a:rPr>
              <a:t>Deployment and integration of advanced storage and peak-shaving technologies</a:t>
            </a:r>
          </a:p>
          <a:p>
            <a:pPr marL="91440" lvl="1" indent="-91440">
              <a:buFont typeface="Arial" panose="020B0604020202020204" pitchFamily="34" charset="0"/>
              <a:buChar char="•"/>
              <a:tabLst>
                <a:tab pos="91440" algn="l"/>
              </a:tabLst>
            </a:pPr>
            <a:r>
              <a:rPr lang="en-US" sz="800" b="1" dirty="0">
                <a:solidFill>
                  <a:schemeClr val="bg1"/>
                </a:solidFill>
              </a:rPr>
              <a:t>Deployment and integration of PEV, HEF, and thermal A/C</a:t>
            </a:r>
          </a:p>
          <a:p>
            <a:pPr marL="91440" lvl="1" indent="-91440">
              <a:buFont typeface="Arial" panose="020B0604020202020204" pitchFamily="34" charset="0"/>
              <a:buChar char="•"/>
              <a:tabLst>
                <a:tab pos="91440" algn="l"/>
              </a:tabLst>
            </a:pPr>
            <a:r>
              <a:rPr lang="en-US" sz="800" b="1" dirty="0">
                <a:solidFill>
                  <a:schemeClr val="bg1"/>
                </a:solidFill>
              </a:rPr>
              <a:t>Timely information and control options for Customers</a:t>
            </a:r>
          </a:p>
          <a:p>
            <a:pPr marL="91440" lvl="1" indent="-91440">
              <a:buFont typeface="Arial" panose="020B0604020202020204" pitchFamily="34" charset="0"/>
              <a:buChar char="•"/>
              <a:tabLst>
                <a:tab pos="91440" algn="l"/>
              </a:tabLst>
            </a:pPr>
            <a:r>
              <a:rPr lang="en-US" sz="800" b="1" dirty="0">
                <a:solidFill>
                  <a:schemeClr val="bg1"/>
                </a:solidFill>
              </a:rPr>
              <a:t>Development of standards for communication and interoperability</a:t>
            </a:r>
          </a:p>
          <a:p>
            <a:pPr marL="91440" lvl="1" indent="-91440">
              <a:buFont typeface="Arial" panose="020B0604020202020204" pitchFamily="34" charset="0"/>
              <a:buChar char="•"/>
              <a:tabLst>
                <a:tab pos="91440" algn="l"/>
              </a:tabLst>
            </a:pPr>
            <a:r>
              <a:rPr lang="en-US" sz="800" b="1" dirty="0">
                <a:solidFill>
                  <a:schemeClr val="bg1"/>
                </a:solidFill>
              </a:rPr>
              <a:t>ID and lower barriers to adoption of technologies, practices, and services</a:t>
            </a:r>
          </a:p>
          <a:p>
            <a:pPr marL="0" lvl="1">
              <a:tabLst>
                <a:tab pos="91440" algn="l"/>
              </a:tabLst>
            </a:pPr>
            <a:endParaRPr lang="en-US" sz="800" b="1" dirty="0">
              <a:solidFill>
                <a:schemeClr val="bg1"/>
              </a:solidFill>
            </a:endParaRPr>
          </a:p>
          <a:p>
            <a:pPr marL="0" lvl="1" algn="ctr">
              <a:tabLst>
                <a:tab pos="91440" algn="l"/>
              </a:tabLst>
            </a:pPr>
            <a:r>
              <a:rPr lang="en-US" sz="800" b="1" dirty="0">
                <a:solidFill>
                  <a:schemeClr val="bg1"/>
                </a:solidFill>
              </a:rPr>
              <a:t>(2007)</a:t>
            </a:r>
          </a:p>
        </p:txBody>
      </p:sp>
      <p:sp>
        <p:nvSpPr>
          <p:cNvPr id="11" name="Rectangle 10">
            <a:extLst>
              <a:ext uri="{FF2B5EF4-FFF2-40B4-BE49-F238E27FC236}">
                <a16:creationId xmlns:a16="http://schemas.microsoft.com/office/drawing/2014/main" id="{5A69788E-179E-4CCE-88A2-17CDE1C464B4}"/>
              </a:ext>
            </a:extLst>
          </p:cNvPr>
          <p:cNvSpPr/>
          <p:nvPr/>
        </p:nvSpPr>
        <p:spPr>
          <a:xfrm>
            <a:off x="790574" y="2409824"/>
            <a:ext cx="2103120" cy="1005840"/>
          </a:xfrm>
          <a:prstGeom prst="rect">
            <a:avLst/>
          </a:prstGeom>
          <a:ln/>
        </p:spPr>
        <p:style>
          <a:lnRef idx="0">
            <a:schemeClr val="accent4"/>
          </a:lnRef>
          <a:fillRef idx="3">
            <a:schemeClr val="accent4"/>
          </a:fillRef>
          <a:effectRef idx="3">
            <a:schemeClr val="accent4"/>
          </a:effectRef>
          <a:fontRef idx="minor">
            <a:schemeClr val="lt1"/>
          </a:fontRef>
        </p:style>
        <p:txBody>
          <a:bodyPr wrap="square" lIns="0">
            <a:normAutofit fontScale="92500" lnSpcReduction="10000"/>
          </a:bodyPr>
          <a:lstStyle/>
          <a:p>
            <a:pPr marL="91440" lvl="1" indent="-91440">
              <a:buFont typeface="Arial" panose="020B0604020202020204" pitchFamily="34" charset="0"/>
              <a:buChar char="•"/>
              <a:tabLst>
                <a:tab pos="91440" algn="l"/>
              </a:tabLst>
            </a:pPr>
            <a:r>
              <a:rPr lang="en-US" sz="800" b="1" dirty="0">
                <a:solidFill>
                  <a:schemeClr val="bg1"/>
                </a:solidFill>
              </a:rPr>
              <a:t>Fusing Information and Communication Technology (ICT) into every aspect of service </a:t>
            </a:r>
          </a:p>
          <a:p>
            <a:pPr marL="91440" lvl="1" indent="-91440">
              <a:buFont typeface="Arial" panose="020B0604020202020204" pitchFamily="34" charset="0"/>
              <a:buChar char="•"/>
              <a:tabLst>
                <a:tab pos="91440" algn="l"/>
              </a:tabLst>
            </a:pPr>
            <a:r>
              <a:rPr lang="en-US" sz="800" b="1" dirty="0">
                <a:solidFill>
                  <a:schemeClr val="bg1"/>
                </a:solidFill>
              </a:rPr>
              <a:t>Deploying additional sensors</a:t>
            </a:r>
          </a:p>
          <a:p>
            <a:pPr marL="91440" lvl="1" indent="-91440">
              <a:buFont typeface="Arial" panose="020B0604020202020204" pitchFamily="34" charset="0"/>
              <a:buChar char="•"/>
              <a:tabLst>
                <a:tab pos="91440" algn="l"/>
              </a:tabLst>
            </a:pPr>
            <a:r>
              <a:rPr lang="en-US" sz="800" b="1" dirty="0">
                <a:solidFill>
                  <a:schemeClr val="bg1"/>
                </a:solidFill>
              </a:rPr>
              <a:t>Enabling the mobile workforce</a:t>
            </a:r>
          </a:p>
          <a:p>
            <a:pPr marL="91440" lvl="1" indent="-91440">
              <a:buFont typeface="Arial" panose="020B0604020202020204" pitchFamily="34" charset="0"/>
              <a:buChar char="•"/>
              <a:tabLst>
                <a:tab pos="91440" algn="l"/>
              </a:tabLst>
            </a:pPr>
            <a:r>
              <a:rPr lang="en-US" sz="800" b="1" dirty="0">
                <a:solidFill>
                  <a:schemeClr val="bg1"/>
                </a:solidFill>
              </a:rPr>
              <a:t>Focusing on data analytics</a:t>
            </a:r>
          </a:p>
          <a:p>
            <a:pPr marL="91440" lvl="1" indent="-91440">
              <a:buFont typeface="Arial" panose="020B0604020202020204" pitchFamily="34" charset="0"/>
              <a:buChar char="•"/>
              <a:tabLst>
                <a:tab pos="91440" algn="l"/>
              </a:tabLst>
            </a:pPr>
            <a:r>
              <a:rPr lang="en-US" sz="800" b="1" dirty="0">
                <a:solidFill>
                  <a:schemeClr val="bg1"/>
                </a:solidFill>
              </a:rPr>
              <a:t>Information Technology/Operations Technology (IT/OT) convergence</a:t>
            </a:r>
          </a:p>
          <a:p>
            <a:pPr marL="0" lvl="1">
              <a:tabLst>
                <a:tab pos="91440" algn="l"/>
              </a:tabLst>
            </a:pPr>
            <a:endParaRPr lang="en-US" sz="800" b="1" dirty="0">
              <a:solidFill>
                <a:schemeClr val="bg1"/>
              </a:solidFill>
            </a:endParaRPr>
          </a:p>
          <a:p>
            <a:pPr marL="0" lvl="1" algn="ctr">
              <a:tabLst>
                <a:tab pos="91440" algn="l"/>
              </a:tabLst>
            </a:pPr>
            <a:r>
              <a:rPr lang="en-US" sz="800" b="1" dirty="0">
                <a:solidFill>
                  <a:schemeClr val="bg1"/>
                </a:solidFill>
              </a:rPr>
              <a:t>(2005)</a:t>
            </a:r>
          </a:p>
        </p:txBody>
      </p:sp>
      <p:sp>
        <p:nvSpPr>
          <p:cNvPr id="12" name="TextBox 11">
            <a:extLst>
              <a:ext uri="{FF2B5EF4-FFF2-40B4-BE49-F238E27FC236}">
                <a16:creationId xmlns:a16="http://schemas.microsoft.com/office/drawing/2014/main" id="{2B702E42-C01D-45B0-B7FE-1E2D6D300CB6}"/>
              </a:ext>
            </a:extLst>
          </p:cNvPr>
          <p:cNvSpPr txBox="1"/>
          <p:nvPr/>
        </p:nvSpPr>
        <p:spPr>
          <a:xfrm>
            <a:off x="6851545" y="4940933"/>
            <a:ext cx="652743" cy="369332"/>
          </a:xfrm>
          <a:prstGeom prst="rect">
            <a:avLst/>
          </a:prstGeom>
          <a:noFill/>
        </p:spPr>
        <p:txBody>
          <a:bodyPr wrap="none" rtlCol="0">
            <a:spAutoFit/>
          </a:bodyPr>
          <a:lstStyle/>
          <a:p>
            <a:r>
              <a:rPr lang="en-US" b="1" dirty="0">
                <a:solidFill>
                  <a:schemeClr val="bg1"/>
                </a:solidFill>
              </a:rPr>
              <a:t>2017</a:t>
            </a:r>
          </a:p>
        </p:txBody>
      </p:sp>
    </p:spTree>
    <p:extLst>
      <p:ext uri="{BB962C8B-B14F-4D97-AF65-F5344CB8AC3E}">
        <p14:creationId xmlns:p14="http://schemas.microsoft.com/office/powerpoint/2010/main" val="321241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3BDB-C3F4-4005-868C-E3C4F6FC69D8}"/>
              </a:ext>
            </a:extLst>
          </p:cNvPr>
          <p:cNvSpPr>
            <a:spLocks noGrp="1"/>
          </p:cNvSpPr>
          <p:nvPr>
            <p:ph type="title"/>
          </p:nvPr>
        </p:nvSpPr>
        <p:spPr/>
        <p:txBody>
          <a:bodyPr/>
          <a:lstStyle/>
          <a:p>
            <a:r>
              <a:rPr lang="en-US" dirty="0"/>
              <a:t>Resiliency Framework</a:t>
            </a:r>
          </a:p>
        </p:txBody>
      </p:sp>
      <p:sp>
        <p:nvSpPr>
          <p:cNvPr id="3" name="Content Placeholder 2">
            <a:extLst>
              <a:ext uri="{FF2B5EF4-FFF2-40B4-BE49-F238E27FC236}">
                <a16:creationId xmlns:a16="http://schemas.microsoft.com/office/drawing/2014/main" id="{AC8A64A7-5E1B-47DF-AF5A-7F0C3A4B4DE1}"/>
              </a:ext>
            </a:extLst>
          </p:cNvPr>
          <p:cNvSpPr>
            <a:spLocks noGrp="1"/>
          </p:cNvSpPr>
          <p:nvPr>
            <p:ph sz="half" idx="1"/>
          </p:nvPr>
        </p:nvSpPr>
        <p:spPr>
          <a:xfrm>
            <a:off x="457200" y="1600201"/>
            <a:ext cx="7620000" cy="1905000"/>
          </a:xfrm>
        </p:spPr>
        <p:txBody>
          <a:bodyPr/>
          <a:lstStyle/>
          <a:p>
            <a:r>
              <a:rPr lang="en-US" sz="2000" dirty="0"/>
              <a:t>Look back (BEFORE) to identify existing resiliency plans</a:t>
            </a:r>
          </a:p>
          <a:p>
            <a:r>
              <a:rPr lang="en-US" sz="2000" dirty="0"/>
              <a:t>Evaluate current resiliency capability (NOW) to consider success in ongoing execution of resiliency</a:t>
            </a:r>
          </a:p>
          <a:p>
            <a:r>
              <a:rPr lang="en-US" sz="2000" dirty="0"/>
              <a:t>Look forward (FUTURE) to consider how to continuously optimize resiliency as one component of a larger grid modernization strategy</a:t>
            </a:r>
          </a:p>
          <a:p>
            <a:endParaRPr lang="en-US" sz="2000" dirty="0"/>
          </a:p>
        </p:txBody>
      </p:sp>
      <p:sp>
        <p:nvSpPr>
          <p:cNvPr id="4" name="Slide Number Placeholder 3">
            <a:extLst>
              <a:ext uri="{FF2B5EF4-FFF2-40B4-BE49-F238E27FC236}">
                <a16:creationId xmlns:a16="http://schemas.microsoft.com/office/drawing/2014/main" id="{1E8026E8-1148-4FBB-85EC-77F3E3D89DFC}"/>
              </a:ext>
            </a:extLst>
          </p:cNvPr>
          <p:cNvSpPr>
            <a:spLocks noGrp="1"/>
          </p:cNvSpPr>
          <p:nvPr>
            <p:ph type="sldNum" sz="quarter" idx="12"/>
          </p:nvPr>
        </p:nvSpPr>
        <p:spPr/>
        <p:txBody>
          <a:bodyPr/>
          <a:lstStyle/>
          <a:p>
            <a:pPr>
              <a:defRPr/>
            </a:pPr>
            <a:fld id="{2FFE4B61-D119-4C2A-B0FD-8BB9E4349C88}" type="slidenum">
              <a:rPr lang="en-US" smtClean="0">
                <a:solidFill>
                  <a:prstClr val="black">
                    <a:tint val="75000"/>
                  </a:prstClr>
                </a:solidFill>
              </a:rPr>
              <a:pPr>
                <a:defRPr/>
              </a:pPr>
              <a:t>5</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80280E54-1E5F-405E-A0D8-45D9BD39AEE1}"/>
              </a:ext>
            </a:extLst>
          </p:cNvPr>
          <p:cNvPicPr>
            <a:picLocks noChangeAspect="1"/>
          </p:cNvPicPr>
          <p:nvPr/>
        </p:nvPicPr>
        <p:blipFill>
          <a:blip r:embed="rId2"/>
          <a:stretch>
            <a:fillRect/>
          </a:stretch>
        </p:blipFill>
        <p:spPr>
          <a:xfrm>
            <a:off x="1524000" y="3560005"/>
            <a:ext cx="5934595" cy="26940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09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Managing Resiliency - Before</a:t>
            </a:r>
            <a:endParaRPr lang="en-US" dirty="0"/>
          </a:p>
        </p:txBody>
      </p:sp>
      <p:sp>
        <p:nvSpPr>
          <p:cNvPr id="3" name="Content Placeholder 2"/>
          <p:cNvSpPr>
            <a:spLocks noGrp="1"/>
          </p:cNvSpPr>
          <p:nvPr>
            <p:ph idx="1"/>
          </p:nvPr>
        </p:nvSpPr>
        <p:spPr>
          <a:xfrm>
            <a:off x="457200" y="1600200"/>
            <a:ext cx="7239000" cy="4525963"/>
          </a:xfrm>
        </p:spPr>
        <p:txBody>
          <a:bodyPr/>
          <a:lstStyle/>
          <a:p>
            <a:r>
              <a:rPr lang="en-US" sz="2400" dirty="0"/>
              <a:t>Improve design and construction standards</a:t>
            </a:r>
          </a:p>
          <a:p>
            <a:r>
              <a:rPr lang="en-US" sz="2400" dirty="0"/>
              <a:t>Reinforce overhead distribution</a:t>
            </a:r>
          </a:p>
          <a:p>
            <a:r>
              <a:rPr lang="en-US" sz="2400" dirty="0"/>
              <a:t>Reinforce structures</a:t>
            </a:r>
          </a:p>
          <a:p>
            <a:r>
              <a:rPr lang="en-US" sz="2400" dirty="0"/>
              <a:t>Harden distribution - follow best practices</a:t>
            </a:r>
          </a:p>
          <a:p>
            <a:r>
              <a:rPr lang="en-US" sz="2400" dirty="0"/>
              <a:t>Selective undergrounding</a:t>
            </a:r>
          </a:p>
          <a:p>
            <a:r>
              <a:rPr lang="en-US" sz="2400" dirty="0"/>
              <a:t>Improve relaying, segmentation, sensing, and other controls</a:t>
            </a:r>
          </a:p>
        </p:txBody>
      </p:sp>
      <p:sp>
        <p:nvSpPr>
          <p:cNvPr id="4" name="Slide Number Placeholder 3"/>
          <p:cNvSpPr>
            <a:spLocks noGrp="1"/>
          </p:cNvSpPr>
          <p:nvPr>
            <p:ph type="sldNum" sz="quarter" idx="4294967295"/>
          </p:nvPr>
        </p:nvSpPr>
        <p:spPr>
          <a:xfrm>
            <a:off x="8091488" y="6578600"/>
            <a:ext cx="1052512" cy="192088"/>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6</a:t>
            </a:fld>
            <a:endParaRPr lang="en-US" dirty="0"/>
          </a:p>
        </p:txBody>
      </p:sp>
      <p:pic>
        <p:nvPicPr>
          <p:cNvPr id="8" name="Picture 7">
            <a:extLst>
              <a:ext uri="{FF2B5EF4-FFF2-40B4-BE49-F238E27FC236}">
                <a16:creationId xmlns:a16="http://schemas.microsoft.com/office/drawing/2014/main" id="{D3FBCEDC-FF45-4D23-8BEB-EE1FFF2017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74589" y="1228073"/>
            <a:ext cx="1562100" cy="37912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BD97F24-5123-4F25-8D13-C4FCD582A280}"/>
              </a:ext>
            </a:extLst>
          </p:cNvPr>
          <p:cNvPicPr>
            <a:picLocks noChangeAspect="1"/>
          </p:cNvPicPr>
          <p:nvPr/>
        </p:nvPicPr>
        <p:blipFill>
          <a:blip r:embed="rId3"/>
          <a:stretch>
            <a:fillRect/>
          </a:stretch>
        </p:blipFill>
        <p:spPr>
          <a:xfrm>
            <a:off x="7578924" y="1676400"/>
            <a:ext cx="1353429" cy="2030144"/>
          </a:xfrm>
          <a:prstGeom prst="rect">
            <a:avLst/>
          </a:prstGeom>
        </p:spPr>
      </p:pic>
      <p:pic>
        <p:nvPicPr>
          <p:cNvPr id="14" name="Picture 13">
            <a:extLst>
              <a:ext uri="{FF2B5EF4-FFF2-40B4-BE49-F238E27FC236}">
                <a16:creationId xmlns:a16="http://schemas.microsoft.com/office/drawing/2014/main" id="{DEAF7A5D-F099-4B41-9125-58DF337629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0470" y="5181600"/>
            <a:ext cx="2650982" cy="118872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041EEA1-B9FF-47DB-AC09-9D882769DE8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19138" y="5181600"/>
            <a:ext cx="3058618" cy="1188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981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Maintaining Resiliency - Now</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7</a:t>
            </a:fld>
            <a:endParaRPr lang="en-US" dirty="0"/>
          </a:p>
        </p:txBody>
      </p:sp>
      <p:sp>
        <p:nvSpPr>
          <p:cNvPr id="3" name="Content Placeholder 2"/>
          <p:cNvSpPr>
            <a:spLocks noGrp="1"/>
          </p:cNvSpPr>
          <p:nvPr>
            <p:ph idx="4294967295"/>
          </p:nvPr>
        </p:nvSpPr>
        <p:spPr>
          <a:xfrm>
            <a:off x="423862" y="1716430"/>
            <a:ext cx="1481138" cy="3312770"/>
          </a:xfrm>
        </p:spPr>
        <p:style>
          <a:lnRef idx="0">
            <a:schemeClr val="accent3"/>
          </a:lnRef>
          <a:fillRef idx="3">
            <a:schemeClr val="accent3"/>
          </a:fillRef>
          <a:effectRef idx="3">
            <a:schemeClr val="accent3"/>
          </a:effectRef>
          <a:fontRef idx="minor">
            <a:schemeClr val="lt1"/>
          </a:fontRef>
        </p:style>
        <p:txBody>
          <a:bodyPr>
            <a:normAutofit/>
          </a:bodyPr>
          <a:lstStyle/>
          <a:p>
            <a:pPr marL="0" indent="0" algn="ctr">
              <a:buNone/>
            </a:pPr>
            <a:r>
              <a:rPr lang="en-US" sz="1200" b="1" dirty="0">
                <a:solidFill>
                  <a:sysClr val="windowText" lastClr="000000"/>
                </a:solidFill>
              </a:rPr>
              <a:t>Corrective</a:t>
            </a:r>
          </a:p>
          <a:p>
            <a:pPr marL="0" indent="0" algn="ctr">
              <a:buNone/>
            </a:pPr>
            <a:r>
              <a:rPr lang="en-US" sz="1200" b="1" dirty="0">
                <a:solidFill>
                  <a:sysClr val="windowText" lastClr="000000"/>
                </a:solidFill>
              </a:rPr>
              <a:t>Maintenance</a:t>
            </a:r>
          </a:p>
          <a:p>
            <a:pPr marL="0" indent="0">
              <a:buNone/>
            </a:pPr>
            <a:r>
              <a:rPr lang="en-US" sz="1200" dirty="0">
                <a:solidFill>
                  <a:sysClr val="windowText" lastClr="000000"/>
                </a:solidFill>
              </a:rPr>
              <a:t>“Reactive”</a:t>
            </a:r>
          </a:p>
          <a:p>
            <a:pPr marL="0" indent="0">
              <a:buNone/>
            </a:pPr>
            <a:r>
              <a:rPr lang="en-US" sz="1200" dirty="0">
                <a:solidFill>
                  <a:sysClr val="windowText" lastClr="000000"/>
                </a:solidFill>
              </a:rPr>
              <a:t>Run until broken</a:t>
            </a:r>
          </a:p>
          <a:p>
            <a:pPr marL="0" indent="0">
              <a:buNone/>
            </a:pPr>
            <a:r>
              <a:rPr lang="en-US" sz="1200" dirty="0">
                <a:solidFill>
                  <a:sysClr val="windowText" lastClr="000000"/>
                </a:solidFill>
              </a:rPr>
              <a:t>Design life ignored in favor of operational life</a:t>
            </a:r>
          </a:p>
          <a:p>
            <a:pPr marL="0" indent="0">
              <a:buNone/>
            </a:pPr>
            <a:r>
              <a:rPr lang="en-US" sz="1200" dirty="0">
                <a:solidFill>
                  <a:sysClr val="windowText" lastClr="000000"/>
                </a:solidFill>
              </a:rPr>
              <a:t>Uncertain replacement timing</a:t>
            </a:r>
          </a:p>
          <a:p>
            <a:pPr marL="0" indent="0">
              <a:buNone/>
            </a:pPr>
            <a:r>
              <a:rPr lang="en-US" sz="1200" dirty="0">
                <a:solidFill>
                  <a:sysClr val="windowText" lastClr="000000"/>
                </a:solidFill>
              </a:rPr>
              <a:t>Potential for higher costs – down time, secondary failures</a:t>
            </a:r>
          </a:p>
        </p:txBody>
      </p:sp>
      <p:sp>
        <p:nvSpPr>
          <p:cNvPr id="15" name="Content Placeholder 2"/>
          <p:cNvSpPr txBox="1">
            <a:spLocks/>
          </p:cNvSpPr>
          <p:nvPr/>
        </p:nvSpPr>
        <p:spPr>
          <a:xfrm>
            <a:off x="3836333" y="1716430"/>
            <a:ext cx="1481328" cy="3312770"/>
          </a:xfrm>
          <a:prstGeom prst="rect">
            <a:avLst/>
          </a:prstGeom>
        </p:spPr>
        <p:style>
          <a:lnRef idx="0">
            <a:schemeClr val="accent3"/>
          </a:lnRef>
          <a:fillRef idx="3">
            <a:schemeClr val="accent3"/>
          </a:fillRef>
          <a:effectRef idx="3">
            <a:schemeClr val="accent3"/>
          </a:effectRef>
          <a:fontRef idx="minor">
            <a:schemeClr val="lt1"/>
          </a:fontRef>
        </p:style>
        <p:txBody>
          <a:bodyPr vert="horz" lIns="68580" tIns="34290" rIns="68580" bIns="3429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Gill Sans MT Condensed" panose="020B0506020104020203" pitchFamily="34" charset="0"/>
                <a:ea typeface="+mn-ea"/>
                <a:cs typeface="+mn-cs"/>
              </a:defRPr>
            </a:lvl1pPr>
            <a:lvl2pPr marL="630000" indent="-306000" algn="l" defTabSz="457200" rtl="0" eaLnBrk="1" latinLnBrk="0" hangingPunct="1">
              <a:spcBef>
                <a:spcPct val="20000"/>
              </a:spcBef>
              <a:spcAft>
                <a:spcPts val="600"/>
              </a:spcAft>
              <a:buClr>
                <a:schemeClr val="accent6"/>
              </a:buClr>
              <a:buSzPct val="92000"/>
              <a:buFont typeface="Wingdings 2" panose="05020102010507070707" pitchFamily="18" charset="2"/>
              <a:buChar char=""/>
              <a:defRPr sz="2400" kern="1200">
                <a:solidFill>
                  <a:schemeClr val="tx2"/>
                </a:solidFill>
                <a:latin typeface="Gill Sans MT Condensed" panose="020B0506020104020203" pitchFamily="34" charset="0"/>
                <a:ea typeface="+mn-ea"/>
                <a:cs typeface="+mn-cs"/>
              </a:defRPr>
            </a:lvl2pPr>
            <a:lvl3pPr marL="900000" indent="-270000" algn="l" defTabSz="457200" rtl="0" eaLnBrk="1" latinLnBrk="0" hangingPunct="1">
              <a:spcBef>
                <a:spcPct val="20000"/>
              </a:spcBef>
              <a:spcAft>
                <a:spcPts val="600"/>
              </a:spcAft>
              <a:buClr>
                <a:schemeClr val="accent6"/>
              </a:buClr>
              <a:buSzPct val="92000"/>
              <a:buFont typeface="Wingdings 2" panose="05020102010507070707" pitchFamily="18" charset="2"/>
              <a:buChar char=""/>
              <a:defRPr sz="2400" kern="1200">
                <a:solidFill>
                  <a:schemeClr val="tx2"/>
                </a:solidFill>
                <a:latin typeface="Gill Sans MT Condensed" panose="020B0506020104020203" pitchFamily="34" charset="0"/>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000" kern="1200">
                <a:solidFill>
                  <a:schemeClr val="tx2"/>
                </a:solidFill>
                <a:latin typeface="Gill Sans MT Condensed" panose="020B0506020104020203" pitchFamily="34" charset="0"/>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000" kern="1200">
                <a:solidFill>
                  <a:schemeClr val="tx2"/>
                </a:solidFill>
                <a:latin typeface="Gill Sans MT Condensed" panose="020B0506020104020203"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1200" b="1" dirty="0">
                <a:solidFill>
                  <a:sysClr val="windowText" lastClr="000000"/>
                </a:solidFill>
                <a:latin typeface="+mn-lt"/>
              </a:rPr>
              <a:t>Condition-based</a:t>
            </a:r>
          </a:p>
          <a:p>
            <a:pPr marL="0" indent="0" algn="ctr">
              <a:buNone/>
            </a:pPr>
            <a:r>
              <a:rPr lang="en-US" sz="1200" b="1" dirty="0">
                <a:solidFill>
                  <a:sysClr val="windowText" lastClr="000000"/>
                </a:solidFill>
                <a:latin typeface="+mn-lt"/>
              </a:rPr>
              <a:t>Maintenance</a:t>
            </a:r>
          </a:p>
          <a:p>
            <a:pPr marL="0" indent="0">
              <a:buNone/>
            </a:pPr>
            <a:r>
              <a:rPr lang="en-US" sz="1200" dirty="0">
                <a:solidFill>
                  <a:sysClr val="windowText" lastClr="000000"/>
                </a:solidFill>
                <a:latin typeface="+mn-lt"/>
              </a:rPr>
              <a:t>“Predictive”</a:t>
            </a:r>
          </a:p>
          <a:p>
            <a:pPr marL="0" indent="0">
              <a:buNone/>
            </a:pPr>
            <a:r>
              <a:rPr lang="en-US" sz="1200" dirty="0">
                <a:solidFill>
                  <a:sysClr val="windowText" lastClr="000000"/>
                </a:solidFill>
                <a:latin typeface="+mn-lt"/>
              </a:rPr>
              <a:t>Measurement and detection</a:t>
            </a:r>
          </a:p>
          <a:p>
            <a:pPr marL="0" indent="0">
              <a:buNone/>
            </a:pPr>
            <a:r>
              <a:rPr lang="en-US" sz="1200" dirty="0">
                <a:solidFill>
                  <a:sysClr val="windowText" lastClr="000000"/>
                </a:solidFill>
                <a:latin typeface="+mn-lt"/>
              </a:rPr>
              <a:t>Uses measured condition, not intervals</a:t>
            </a:r>
          </a:p>
          <a:p>
            <a:pPr marL="0" indent="0">
              <a:buNone/>
            </a:pPr>
            <a:r>
              <a:rPr lang="en-US" sz="1200" dirty="0">
                <a:solidFill>
                  <a:sysClr val="windowText" lastClr="000000"/>
                </a:solidFill>
                <a:latin typeface="+mn-lt"/>
              </a:rPr>
              <a:t>Can avoid catastrophic failures, extend lifetime</a:t>
            </a:r>
          </a:p>
          <a:p>
            <a:pPr marL="0" indent="0">
              <a:buNone/>
            </a:pPr>
            <a:r>
              <a:rPr lang="en-US" sz="1200" dirty="0">
                <a:solidFill>
                  <a:sysClr val="windowText" lastClr="000000"/>
                </a:solidFill>
                <a:latin typeface="+mn-lt"/>
              </a:rPr>
              <a:t>Extensive diagnostics and training</a:t>
            </a:r>
          </a:p>
          <a:p>
            <a:pPr marL="0" indent="0">
              <a:buNone/>
            </a:pPr>
            <a:endParaRPr lang="en-US" sz="1200" dirty="0">
              <a:solidFill>
                <a:sysClr val="windowText" lastClr="000000"/>
              </a:solidFill>
              <a:latin typeface="+mn-lt"/>
            </a:endParaRPr>
          </a:p>
          <a:p>
            <a:pPr marL="0" indent="0">
              <a:buNone/>
            </a:pPr>
            <a:endParaRPr lang="en-US" sz="1200" dirty="0">
              <a:solidFill>
                <a:sysClr val="windowText" lastClr="000000"/>
              </a:solidFill>
              <a:latin typeface="+mn-lt"/>
            </a:endParaRPr>
          </a:p>
        </p:txBody>
      </p:sp>
      <p:sp>
        <p:nvSpPr>
          <p:cNvPr id="16" name="Content Placeholder 2"/>
          <p:cNvSpPr txBox="1">
            <a:spLocks/>
          </p:cNvSpPr>
          <p:nvPr/>
        </p:nvSpPr>
        <p:spPr>
          <a:xfrm>
            <a:off x="7254938" y="1716430"/>
            <a:ext cx="1480712" cy="3312770"/>
          </a:xfrm>
          <a:prstGeom prst="rect">
            <a:avLst/>
          </a:prstGeom>
        </p:spPr>
        <p:style>
          <a:lnRef idx="0">
            <a:schemeClr val="accent3"/>
          </a:lnRef>
          <a:fillRef idx="3">
            <a:schemeClr val="accent3"/>
          </a:fillRef>
          <a:effectRef idx="3">
            <a:schemeClr val="accent3"/>
          </a:effectRef>
          <a:fontRef idx="minor">
            <a:schemeClr val="lt1"/>
          </a:fontRef>
        </p:style>
        <p:txBody>
          <a:bodyPr vert="horz" lIns="68580" tIns="34290" rIns="68580" bIns="34290" rtlCol="0" anchor="t">
            <a:normAutofit/>
          </a:bodyPr>
          <a:lstStyle>
            <a:defPPr>
              <a:defRPr lang="en-US"/>
            </a:defPPr>
            <a:lvl1pPr indent="0" algn="ctr">
              <a:spcBef>
                <a:spcPct val="20000"/>
              </a:spcBef>
              <a:spcAft>
                <a:spcPts val="600"/>
              </a:spcAft>
              <a:buClr>
                <a:schemeClr val="accent2"/>
              </a:buClr>
              <a:buSzPct val="92000"/>
              <a:buFont typeface="Wingdings 2" panose="05020102010507070707" pitchFamily="18" charset="2"/>
              <a:buNone/>
              <a:defRPr sz="2000">
                <a:solidFill>
                  <a:schemeClr val="bg1"/>
                </a:solidFill>
                <a:latin typeface="Gill Sans MT Condensed" panose="020B0506020104020203" pitchFamily="34" charset="0"/>
              </a:defRPr>
            </a:lvl1pPr>
            <a:lvl2pPr marL="630000" indent="-306000">
              <a:spcBef>
                <a:spcPct val="20000"/>
              </a:spcBef>
              <a:spcAft>
                <a:spcPts val="600"/>
              </a:spcAft>
              <a:buClr>
                <a:schemeClr val="accent6"/>
              </a:buClr>
              <a:buSzPct val="92000"/>
              <a:buFont typeface="Wingdings 2" panose="05020102010507070707" pitchFamily="18" charset="2"/>
              <a:buChar char=""/>
              <a:defRPr sz="2400">
                <a:solidFill>
                  <a:schemeClr val="tx2"/>
                </a:solidFill>
                <a:latin typeface="Gill Sans MT Condensed" panose="020B0506020104020203" pitchFamily="34" charset="0"/>
              </a:defRPr>
            </a:lvl2pPr>
            <a:lvl3pPr marL="900000" indent="-270000">
              <a:spcBef>
                <a:spcPct val="20000"/>
              </a:spcBef>
              <a:spcAft>
                <a:spcPts val="600"/>
              </a:spcAft>
              <a:buClr>
                <a:schemeClr val="accent6"/>
              </a:buClr>
              <a:buSzPct val="92000"/>
              <a:buFont typeface="Wingdings 2" panose="05020102010507070707" pitchFamily="18" charset="2"/>
              <a:buChar char=""/>
              <a:defRPr sz="2400">
                <a:solidFill>
                  <a:schemeClr val="tx2"/>
                </a:solidFill>
                <a:latin typeface="Gill Sans MT Condensed" panose="020B0506020104020203" pitchFamily="34" charset="0"/>
              </a:defRPr>
            </a:lvl3pPr>
            <a:lvl4pPr marL="1242000" indent="-234000">
              <a:spcBef>
                <a:spcPct val="20000"/>
              </a:spcBef>
              <a:spcAft>
                <a:spcPts val="600"/>
              </a:spcAft>
              <a:buClr>
                <a:schemeClr val="accent1"/>
              </a:buClr>
              <a:buSzPct val="92000"/>
              <a:buFont typeface="Wingdings 2" panose="05020102010507070707" pitchFamily="18" charset="2"/>
              <a:buChar char=""/>
              <a:defRPr sz="2000">
                <a:solidFill>
                  <a:schemeClr val="tx2"/>
                </a:solidFill>
                <a:latin typeface="Gill Sans MT Condensed" panose="020B0506020104020203" pitchFamily="34" charset="0"/>
              </a:defRPr>
            </a:lvl4pPr>
            <a:lvl5pPr marL="1602000" indent="-234000">
              <a:spcBef>
                <a:spcPct val="20000"/>
              </a:spcBef>
              <a:spcAft>
                <a:spcPts val="600"/>
              </a:spcAft>
              <a:buClr>
                <a:schemeClr val="accent1"/>
              </a:buClr>
              <a:buSzPct val="92000"/>
              <a:buFont typeface="Wingdings 2" panose="05020102010507070707" pitchFamily="18" charset="2"/>
              <a:buChar char=""/>
              <a:defRPr sz="2000">
                <a:solidFill>
                  <a:schemeClr val="tx2"/>
                </a:solidFill>
                <a:latin typeface="Gill Sans MT Condensed" panose="020B0506020104020203" pitchFamily="34" charset="0"/>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sz="1200" b="1" dirty="0">
                <a:solidFill>
                  <a:sysClr val="windowText" lastClr="000000"/>
                </a:solidFill>
                <a:latin typeface="+mn-lt"/>
              </a:rPr>
              <a:t>Performance-focused</a:t>
            </a:r>
          </a:p>
          <a:p>
            <a:r>
              <a:rPr lang="en-US" sz="1200" b="1" dirty="0">
                <a:solidFill>
                  <a:sysClr val="windowText" lastClr="000000"/>
                </a:solidFill>
                <a:latin typeface="+mn-lt"/>
              </a:rPr>
              <a:t>Maintenance</a:t>
            </a:r>
          </a:p>
          <a:p>
            <a:pPr algn="l"/>
            <a:r>
              <a:rPr lang="en-US" sz="1200" dirty="0">
                <a:solidFill>
                  <a:sysClr val="windowText" lastClr="000000"/>
                </a:solidFill>
                <a:latin typeface="+mn-lt"/>
              </a:rPr>
              <a:t>Full spectrum approach</a:t>
            </a:r>
          </a:p>
          <a:p>
            <a:pPr algn="l"/>
            <a:r>
              <a:rPr lang="en-US" sz="1200" dirty="0">
                <a:solidFill>
                  <a:sysClr val="windowText" lastClr="000000"/>
                </a:solidFill>
                <a:latin typeface="+mn-lt"/>
              </a:rPr>
              <a:t>Includes technical, financial, business, customer, regulatory</a:t>
            </a:r>
          </a:p>
          <a:p>
            <a:pPr algn="l"/>
            <a:r>
              <a:rPr lang="en-US" sz="1200" dirty="0">
                <a:solidFill>
                  <a:sysClr val="windowText" lastClr="000000"/>
                </a:solidFill>
                <a:latin typeface="+mn-lt"/>
              </a:rPr>
              <a:t>Not a replacement, an enhancement</a:t>
            </a:r>
          </a:p>
          <a:p>
            <a:pPr algn="l"/>
            <a:r>
              <a:rPr lang="en-US" sz="1200" dirty="0">
                <a:solidFill>
                  <a:sysClr val="windowText" lastClr="000000"/>
                </a:solidFill>
                <a:latin typeface="+mn-lt"/>
              </a:rPr>
              <a:t>Match requirements with strategic goals</a:t>
            </a:r>
          </a:p>
        </p:txBody>
      </p:sp>
      <p:sp>
        <p:nvSpPr>
          <p:cNvPr id="17" name="Content Placeholder 2"/>
          <p:cNvSpPr txBox="1">
            <a:spLocks/>
          </p:cNvSpPr>
          <p:nvPr/>
        </p:nvSpPr>
        <p:spPr>
          <a:xfrm>
            <a:off x="2127030" y="1716430"/>
            <a:ext cx="1480712" cy="3312770"/>
          </a:xfrm>
          <a:prstGeom prst="rect">
            <a:avLst/>
          </a:prstGeom>
        </p:spPr>
        <p:style>
          <a:lnRef idx="0">
            <a:schemeClr val="accent3"/>
          </a:lnRef>
          <a:fillRef idx="3">
            <a:schemeClr val="accent3"/>
          </a:fillRef>
          <a:effectRef idx="3">
            <a:schemeClr val="accent3"/>
          </a:effectRef>
          <a:fontRef idx="minor">
            <a:schemeClr val="lt1"/>
          </a:fontRef>
        </p:style>
        <p:txBody>
          <a:bodyPr vert="horz" lIns="68580" tIns="34290" rIns="68580" bIns="3429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Gill Sans MT Condensed" panose="020B0506020104020203" pitchFamily="34" charset="0"/>
                <a:ea typeface="+mn-ea"/>
                <a:cs typeface="+mn-cs"/>
              </a:defRPr>
            </a:lvl1pPr>
            <a:lvl2pPr marL="630000" indent="-306000" algn="l" defTabSz="457200" rtl="0" eaLnBrk="1" latinLnBrk="0" hangingPunct="1">
              <a:spcBef>
                <a:spcPct val="20000"/>
              </a:spcBef>
              <a:spcAft>
                <a:spcPts val="600"/>
              </a:spcAft>
              <a:buClr>
                <a:schemeClr val="accent6"/>
              </a:buClr>
              <a:buSzPct val="92000"/>
              <a:buFont typeface="Wingdings 2" panose="05020102010507070707" pitchFamily="18" charset="2"/>
              <a:buChar char=""/>
              <a:defRPr sz="2400" kern="1200">
                <a:solidFill>
                  <a:schemeClr val="tx2"/>
                </a:solidFill>
                <a:latin typeface="Gill Sans MT Condensed" panose="020B0506020104020203" pitchFamily="34" charset="0"/>
                <a:ea typeface="+mn-ea"/>
                <a:cs typeface="+mn-cs"/>
              </a:defRPr>
            </a:lvl2pPr>
            <a:lvl3pPr marL="900000" indent="-270000" algn="l" defTabSz="457200" rtl="0" eaLnBrk="1" latinLnBrk="0" hangingPunct="1">
              <a:spcBef>
                <a:spcPct val="20000"/>
              </a:spcBef>
              <a:spcAft>
                <a:spcPts val="600"/>
              </a:spcAft>
              <a:buClr>
                <a:schemeClr val="accent6"/>
              </a:buClr>
              <a:buSzPct val="92000"/>
              <a:buFont typeface="Wingdings 2" panose="05020102010507070707" pitchFamily="18" charset="2"/>
              <a:buChar char=""/>
              <a:defRPr sz="2400" kern="1200">
                <a:solidFill>
                  <a:schemeClr val="tx2"/>
                </a:solidFill>
                <a:latin typeface="Gill Sans MT Condensed" panose="020B0506020104020203" pitchFamily="34" charset="0"/>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000" kern="1200">
                <a:solidFill>
                  <a:schemeClr val="tx2"/>
                </a:solidFill>
                <a:latin typeface="Gill Sans MT Condensed" panose="020B0506020104020203" pitchFamily="34" charset="0"/>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000" kern="1200">
                <a:solidFill>
                  <a:schemeClr val="tx2"/>
                </a:solidFill>
                <a:latin typeface="Gill Sans MT Condensed" panose="020B0506020104020203"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1200" b="1" dirty="0">
                <a:solidFill>
                  <a:sysClr val="windowText" lastClr="000000"/>
                </a:solidFill>
                <a:latin typeface="+mn-lt"/>
              </a:rPr>
              <a:t>Preventive</a:t>
            </a:r>
          </a:p>
          <a:p>
            <a:pPr marL="0" indent="0" algn="ctr">
              <a:buNone/>
            </a:pPr>
            <a:r>
              <a:rPr lang="en-US" sz="1200" b="1" dirty="0">
                <a:solidFill>
                  <a:sysClr val="windowText" lastClr="000000"/>
                </a:solidFill>
                <a:latin typeface="+mn-lt"/>
              </a:rPr>
              <a:t>Maintenance</a:t>
            </a:r>
          </a:p>
          <a:p>
            <a:pPr marL="0" indent="0">
              <a:buNone/>
            </a:pPr>
            <a:r>
              <a:rPr lang="en-US" sz="1200" dirty="0">
                <a:solidFill>
                  <a:sysClr val="windowText" lastClr="000000"/>
                </a:solidFill>
                <a:latin typeface="+mn-lt"/>
              </a:rPr>
              <a:t>Uses intervals or criteria</a:t>
            </a:r>
          </a:p>
          <a:p>
            <a:pPr marL="0" indent="0">
              <a:buNone/>
            </a:pPr>
            <a:r>
              <a:rPr lang="en-US" sz="1200" dirty="0">
                <a:solidFill>
                  <a:sysClr val="windowText" lastClr="000000"/>
                </a:solidFill>
                <a:latin typeface="+mn-lt"/>
              </a:rPr>
              <a:t>Should achieve design life or beyond</a:t>
            </a:r>
          </a:p>
          <a:p>
            <a:pPr marL="0" indent="0">
              <a:buNone/>
            </a:pPr>
            <a:r>
              <a:rPr lang="en-US" sz="1200" dirty="0">
                <a:solidFill>
                  <a:sysClr val="windowText" lastClr="000000"/>
                </a:solidFill>
                <a:latin typeface="+mn-lt"/>
              </a:rPr>
              <a:t>Labor intensive and potential peripheral damage</a:t>
            </a:r>
          </a:p>
          <a:p>
            <a:pPr marL="0" indent="0">
              <a:buNone/>
            </a:pPr>
            <a:r>
              <a:rPr lang="en-US" sz="1200" dirty="0">
                <a:solidFill>
                  <a:sysClr val="windowText" lastClr="000000"/>
                </a:solidFill>
                <a:latin typeface="+mn-lt"/>
              </a:rPr>
              <a:t>Saves reactive labor costs</a:t>
            </a:r>
          </a:p>
        </p:txBody>
      </p:sp>
      <p:sp>
        <p:nvSpPr>
          <p:cNvPr id="21" name="Content Placeholder 2"/>
          <p:cNvSpPr txBox="1">
            <a:spLocks/>
          </p:cNvSpPr>
          <p:nvPr/>
        </p:nvSpPr>
        <p:spPr>
          <a:xfrm>
            <a:off x="5545019" y="1716429"/>
            <a:ext cx="1481328" cy="3312771"/>
          </a:xfrm>
          <a:prstGeom prst="rect">
            <a:avLst/>
          </a:prstGeom>
        </p:spPr>
        <p:style>
          <a:lnRef idx="0">
            <a:schemeClr val="accent3"/>
          </a:lnRef>
          <a:fillRef idx="3">
            <a:schemeClr val="accent3"/>
          </a:fillRef>
          <a:effectRef idx="3">
            <a:schemeClr val="accent3"/>
          </a:effectRef>
          <a:fontRef idx="minor">
            <a:schemeClr val="lt1"/>
          </a:fontRef>
        </p:style>
        <p:txBody>
          <a:bodyPr vert="horz" lIns="68580" tIns="34290" rIns="68580" bIns="3429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Gill Sans MT Condensed" panose="020B0506020104020203" pitchFamily="34" charset="0"/>
                <a:ea typeface="+mn-ea"/>
                <a:cs typeface="+mn-cs"/>
              </a:defRPr>
            </a:lvl1pPr>
            <a:lvl2pPr marL="630000" indent="-306000" algn="l" defTabSz="457200" rtl="0" eaLnBrk="1" latinLnBrk="0" hangingPunct="1">
              <a:spcBef>
                <a:spcPct val="20000"/>
              </a:spcBef>
              <a:spcAft>
                <a:spcPts val="600"/>
              </a:spcAft>
              <a:buClr>
                <a:schemeClr val="accent6"/>
              </a:buClr>
              <a:buSzPct val="92000"/>
              <a:buFont typeface="Wingdings 2" panose="05020102010507070707" pitchFamily="18" charset="2"/>
              <a:buChar char=""/>
              <a:defRPr sz="2400" kern="1200">
                <a:solidFill>
                  <a:schemeClr val="tx2"/>
                </a:solidFill>
                <a:latin typeface="Gill Sans MT Condensed" panose="020B0506020104020203" pitchFamily="34" charset="0"/>
                <a:ea typeface="+mn-ea"/>
                <a:cs typeface="+mn-cs"/>
              </a:defRPr>
            </a:lvl2pPr>
            <a:lvl3pPr marL="900000" indent="-270000" algn="l" defTabSz="457200" rtl="0" eaLnBrk="1" latinLnBrk="0" hangingPunct="1">
              <a:spcBef>
                <a:spcPct val="20000"/>
              </a:spcBef>
              <a:spcAft>
                <a:spcPts val="600"/>
              </a:spcAft>
              <a:buClr>
                <a:schemeClr val="accent6"/>
              </a:buClr>
              <a:buSzPct val="92000"/>
              <a:buFont typeface="Wingdings 2" panose="05020102010507070707" pitchFamily="18" charset="2"/>
              <a:buChar char=""/>
              <a:defRPr sz="2400" kern="1200">
                <a:solidFill>
                  <a:schemeClr val="tx2"/>
                </a:solidFill>
                <a:latin typeface="Gill Sans MT Condensed" panose="020B0506020104020203" pitchFamily="34" charset="0"/>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000" kern="1200">
                <a:solidFill>
                  <a:schemeClr val="tx2"/>
                </a:solidFill>
                <a:latin typeface="Gill Sans MT Condensed" panose="020B0506020104020203" pitchFamily="34" charset="0"/>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000" kern="1200">
                <a:solidFill>
                  <a:schemeClr val="tx2"/>
                </a:solidFill>
                <a:latin typeface="Gill Sans MT Condensed" panose="020B0506020104020203"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1200" b="1" dirty="0">
                <a:solidFill>
                  <a:sysClr val="windowText" lastClr="000000"/>
                </a:solidFill>
                <a:latin typeface="+mn-lt"/>
              </a:rPr>
              <a:t>Reliability-centered</a:t>
            </a:r>
          </a:p>
          <a:p>
            <a:pPr marL="0" indent="0" algn="ctr">
              <a:buNone/>
            </a:pPr>
            <a:r>
              <a:rPr lang="en-US" sz="1200" b="1" dirty="0">
                <a:solidFill>
                  <a:sysClr val="windowText" lastClr="000000"/>
                </a:solidFill>
                <a:latin typeface="+mn-lt"/>
              </a:rPr>
              <a:t>Maintenance</a:t>
            </a:r>
          </a:p>
          <a:p>
            <a:pPr marL="0" indent="0">
              <a:buNone/>
            </a:pPr>
            <a:r>
              <a:rPr lang="en-US" sz="1200" dirty="0">
                <a:solidFill>
                  <a:sysClr val="windowText" lastClr="000000"/>
                </a:solidFill>
                <a:latin typeface="+mn-lt"/>
              </a:rPr>
              <a:t>Combo approach: predictive, preventive</a:t>
            </a:r>
          </a:p>
          <a:p>
            <a:pPr marL="0" indent="0">
              <a:buNone/>
            </a:pPr>
            <a:r>
              <a:rPr lang="en-US" sz="1200" dirty="0">
                <a:solidFill>
                  <a:sysClr val="windowText" lastClr="000000"/>
                </a:solidFill>
                <a:latin typeface="+mn-lt"/>
              </a:rPr>
              <a:t>Adds root cause analysis</a:t>
            </a:r>
          </a:p>
          <a:p>
            <a:pPr marL="0" indent="0">
              <a:buNone/>
            </a:pPr>
            <a:r>
              <a:rPr lang="en-US" sz="1200" dirty="0">
                <a:solidFill>
                  <a:sysClr val="windowText" lastClr="000000"/>
                </a:solidFill>
                <a:latin typeface="+mn-lt"/>
              </a:rPr>
              <a:t>Prioritizes equipment: process or safety</a:t>
            </a:r>
          </a:p>
          <a:p>
            <a:pPr marL="0" indent="0">
              <a:buNone/>
            </a:pPr>
            <a:r>
              <a:rPr lang="en-US" sz="1200" dirty="0">
                <a:solidFill>
                  <a:sysClr val="windowText" lastClr="000000"/>
                </a:solidFill>
                <a:latin typeface="+mn-lt"/>
              </a:rPr>
              <a:t>Sudden failures can still happen</a:t>
            </a:r>
          </a:p>
          <a:p>
            <a:pPr marL="0" indent="0">
              <a:buNone/>
            </a:pPr>
            <a:r>
              <a:rPr lang="en-US" sz="1200" dirty="0">
                <a:solidFill>
                  <a:sysClr val="windowText" lastClr="000000"/>
                </a:solidFill>
                <a:latin typeface="+mn-lt"/>
              </a:rPr>
              <a:t>Can reduce repeats; adds extensive analysis</a:t>
            </a:r>
          </a:p>
          <a:p>
            <a:pPr marL="0" indent="0">
              <a:buNone/>
            </a:pPr>
            <a:endParaRPr lang="en-US" sz="1200" dirty="0">
              <a:solidFill>
                <a:sysClr val="windowText" lastClr="000000"/>
              </a:solidFill>
              <a:latin typeface="+mn-lt"/>
            </a:endParaRPr>
          </a:p>
          <a:p>
            <a:pPr marL="0" indent="0">
              <a:buNone/>
            </a:pPr>
            <a:endParaRPr lang="en-US" sz="1200" dirty="0">
              <a:solidFill>
                <a:sysClr val="windowText" lastClr="000000"/>
              </a:solidFill>
              <a:latin typeface="+mn-lt"/>
            </a:endParaRPr>
          </a:p>
        </p:txBody>
      </p:sp>
      <p:pic>
        <p:nvPicPr>
          <p:cNvPr id="10" name="Picture 9">
            <a:extLst>
              <a:ext uri="{FF2B5EF4-FFF2-40B4-BE49-F238E27FC236}">
                <a16:creationId xmlns:a16="http://schemas.microsoft.com/office/drawing/2014/main" id="{FC671CC6-7BC8-4580-A11D-63FEE6657B4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74589" y="1228073"/>
            <a:ext cx="1562100" cy="37912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E1F748F-85A5-46E6-BC74-3ADD0F5A91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99389" y="5155361"/>
            <a:ext cx="2538078" cy="118872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5EAC46C7-C530-4FF9-8683-9BC23D1B607B}"/>
              </a:ext>
            </a:extLst>
          </p:cNvPr>
          <p:cNvPicPr>
            <a:picLocks noChangeAspect="1"/>
          </p:cNvPicPr>
          <p:nvPr/>
        </p:nvPicPr>
        <p:blipFill>
          <a:blip r:embed="rId4"/>
          <a:stretch>
            <a:fillRect/>
          </a:stretch>
        </p:blipFill>
        <p:spPr>
          <a:xfrm>
            <a:off x="4191000" y="5155361"/>
            <a:ext cx="3435050" cy="1188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566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BAB8C25-C5A3-4A61-9B45-3EA8BAB955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55" t="6496" r="7930" b="11630"/>
          <a:stretch/>
        </p:blipFill>
        <p:spPr>
          <a:xfrm>
            <a:off x="6822584" y="3957036"/>
            <a:ext cx="2129468" cy="1371600"/>
          </a:xfrm>
          <a:prstGeom prst="rect">
            <a:avLst/>
          </a:prstGeom>
          <a:effectLst/>
        </p:spPr>
      </p:pic>
      <p:sp>
        <p:nvSpPr>
          <p:cNvPr id="2" name="Title 1"/>
          <p:cNvSpPr>
            <a:spLocks noGrp="1"/>
          </p:cNvSpPr>
          <p:nvPr>
            <p:ph type="title"/>
          </p:nvPr>
        </p:nvSpPr>
        <p:spPr/>
        <p:txBody>
          <a:bodyPr/>
          <a:lstStyle/>
          <a:p>
            <a:r>
              <a:rPr lang="en-US" dirty="0"/>
              <a:t>Modernizing Resiliency - Future</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8</a:t>
            </a:fld>
            <a:endParaRPr lang="en-US" dirty="0"/>
          </a:p>
        </p:txBody>
      </p:sp>
      <p:sp>
        <p:nvSpPr>
          <p:cNvPr id="3" name="Content Placeholder 2"/>
          <p:cNvSpPr>
            <a:spLocks noGrp="1"/>
          </p:cNvSpPr>
          <p:nvPr>
            <p:ph idx="4294967295"/>
          </p:nvPr>
        </p:nvSpPr>
        <p:spPr>
          <a:xfrm>
            <a:off x="80778" y="1752979"/>
            <a:ext cx="2867025" cy="758825"/>
          </a:xfrm>
        </p:spPr>
        <p:txBody>
          <a:bodyPr>
            <a:normAutofit fontScale="92500" lnSpcReduction="10000"/>
          </a:bodyPr>
          <a:lstStyle/>
          <a:p>
            <a:pPr>
              <a:buFont typeface="Wingdings" panose="05000000000000000000" pitchFamily="2" charset="2"/>
              <a:buChar char="§"/>
            </a:pPr>
            <a:r>
              <a:rPr lang="en-US" sz="1800" dirty="0"/>
              <a:t>Operational Technology</a:t>
            </a:r>
          </a:p>
          <a:p>
            <a:pPr lvl="1">
              <a:buFont typeface="Wingdings" panose="05000000000000000000" pitchFamily="2" charset="2"/>
              <a:buChar char="§"/>
            </a:pPr>
            <a:r>
              <a:rPr lang="en-US" sz="1500" dirty="0"/>
              <a:t>FLISR, IEDs, MWFM, unified FAN</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746" y="2512076"/>
            <a:ext cx="2769170" cy="911644"/>
          </a:xfrm>
          <a:prstGeom prst="rect">
            <a:avLst/>
          </a:prstGeom>
          <a:ln>
            <a:noFill/>
          </a:ln>
          <a:effectLst>
            <a:outerShdw blurRad="292100" dist="139700" dir="2700000" algn="tl" rotWithShape="0">
              <a:srgbClr val="333333">
                <a:alpha val="65000"/>
              </a:srgbClr>
            </a:outerShdw>
          </a:effectLst>
        </p:spPr>
      </p:pic>
      <p:sp>
        <p:nvSpPr>
          <p:cNvPr id="15" name="Content Placeholder 2"/>
          <p:cNvSpPr txBox="1">
            <a:spLocks/>
          </p:cNvSpPr>
          <p:nvPr/>
        </p:nvSpPr>
        <p:spPr>
          <a:xfrm>
            <a:off x="3349581" y="1752601"/>
            <a:ext cx="2867143" cy="1583348"/>
          </a:xfrm>
          <a:prstGeom prst="rect">
            <a:avLst/>
          </a:prstGeom>
        </p:spPr>
        <p:txBody>
          <a:bodyPr vert="horz" lIns="68580" tIns="34290" rIns="68580" bIns="3429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Gill Sans MT Condensed" panose="020B0506020104020203" pitchFamily="34" charset="0"/>
                <a:ea typeface="+mn-ea"/>
                <a:cs typeface="+mn-cs"/>
              </a:defRPr>
            </a:lvl1pPr>
            <a:lvl2pPr marL="630000" indent="-306000" algn="l" defTabSz="457200" rtl="0" eaLnBrk="1" latinLnBrk="0" hangingPunct="1">
              <a:spcBef>
                <a:spcPct val="20000"/>
              </a:spcBef>
              <a:spcAft>
                <a:spcPts val="600"/>
              </a:spcAft>
              <a:buClr>
                <a:schemeClr val="accent6"/>
              </a:buClr>
              <a:buSzPct val="92000"/>
              <a:buFont typeface="Wingdings 2" panose="05020102010507070707" pitchFamily="18" charset="2"/>
              <a:buChar char=""/>
              <a:defRPr sz="2400" kern="1200">
                <a:solidFill>
                  <a:schemeClr val="tx2"/>
                </a:solidFill>
                <a:latin typeface="Gill Sans MT Condensed" panose="020B0506020104020203" pitchFamily="34" charset="0"/>
                <a:ea typeface="+mn-ea"/>
                <a:cs typeface="+mn-cs"/>
              </a:defRPr>
            </a:lvl2pPr>
            <a:lvl3pPr marL="900000" indent="-270000" algn="l" defTabSz="457200" rtl="0" eaLnBrk="1" latinLnBrk="0" hangingPunct="1">
              <a:spcBef>
                <a:spcPct val="20000"/>
              </a:spcBef>
              <a:spcAft>
                <a:spcPts val="600"/>
              </a:spcAft>
              <a:buClr>
                <a:schemeClr val="accent6"/>
              </a:buClr>
              <a:buSzPct val="92000"/>
              <a:buFont typeface="Wingdings 2" panose="05020102010507070707" pitchFamily="18" charset="2"/>
              <a:buChar char=""/>
              <a:defRPr sz="2400" kern="1200">
                <a:solidFill>
                  <a:schemeClr val="tx2"/>
                </a:solidFill>
                <a:latin typeface="Gill Sans MT Condensed" panose="020B0506020104020203" pitchFamily="34" charset="0"/>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000" kern="1200">
                <a:solidFill>
                  <a:schemeClr val="tx2"/>
                </a:solidFill>
                <a:latin typeface="Gill Sans MT Condensed" panose="020B0506020104020203" pitchFamily="34" charset="0"/>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000" kern="1200">
                <a:solidFill>
                  <a:schemeClr val="tx2"/>
                </a:solidFill>
                <a:latin typeface="Gill Sans MT Condensed" panose="020B0506020104020203"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Tx/>
            </a:pPr>
            <a:r>
              <a:rPr lang="en-US" sz="1800" dirty="0">
                <a:solidFill>
                  <a:schemeClr val="tx1"/>
                </a:solidFill>
                <a:latin typeface="+mn-lt"/>
              </a:rPr>
              <a:t>OT/IT Convergence</a:t>
            </a:r>
          </a:p>
          <a:p>
            <a:pPr lvl="1">
              <a:buClrTx/>
            </a:pPr>
            <a:r>
              <a:rPr lang="en-US" sz="1400" dirty="0">
                <a:solidFill>
                  <a:schemeClr val="tx1"/>
                </a:solidFill>
                <a:latin typeface="+mn-lt"/>
                <a:sym typeface="Wingdings" panose="05000000000000000000" pitchFamily="2" charset="2"/>
              </a:rPr>
              <a:t>AMI+MDMS  OMS, ADMS</a:t>
            </a:r>
          </a:p>
          <a:p>
            <a:pPr lvl="1">
              <a:buClrTx/>
            </a:pPr>
            <a:r>
              <a:rPr lang="en-US" sz="1400" dirty="0">
                <a:solidFill>
                  <a:schemeClr val="tx1"/>
                </a:solidFill>
                <a:latin typeface="+mn-lt"/>
                <a:sym typeface="Wingdings" panose="05000000000000000000" pitchFamily="2" charset="2"/>
              </a:rPr>
              <a:t>AMI  FLISR, CVR, VVO</a:t>
            </a:r>
            <a:endParaRPr lang="en-US" sz="1400" dirty="0">
              <a:solidFill>
                <a:schemeClr val="tx1"/>
              </a:solidFill>
              <a:latin typeface="+mn-lt"/>
            </a:endParaRPr>
          </a:p>
          <a:p>
            <a:pPr lvl="1">
              <a:buClrTx/>
            </a:pPr>
            <a:r>
              <a:rPr lang="en-US" sz="1400" dirty="0">
                <a:solidFill>
                  <a:schemeClr val="tx1"/>
                </a:solidFill>
                <a:latin typeface="+mn-lt"/>
              </a:rPr>
              <a:t>OMS+DMS </a:t>
            </a:r>
            <a:r>
              <a:rPr lang="en-US" sz="1400" dirty="0">
                <a:solidFill>
                  <a:schemeClr val="tx1"/>
                </a:solidFill>
                <a:latin typeface="+mn-lt"/>
                <a:sym typeface="Wingdings" panose="05000000000000000000" pitchFamily="2" charset="2"/>
              </a:rPr>
              <a:t> ADMS</a:t>
            </a:r>
          </a:p>
        </p:txBody>
      </p:sp>
      <p:sp>
        <p:nvSpPr>
          <p:cNvPr id="16" name="Content Placeholder 2"/>
          <p:cNvSpPr txBox="1">
            <a:spLocks/>
          </p:cNvSpPr>
          <p:nvPr/>
        </p:nvSpPr>
        <p:spPr>
          <a:xfrm>
            <a:off x="6200657" y="1752600"/>
            <a:ext cx="2867143" cy="834567"/>
          </a:xfrm>
          <a:prstGeom prst="rect">
            <a:avLst/>
          </a:prstGeom>
        </p:spPr>
        <p:txBody>
          <a:bodyPr vert="horz" lIns="68580" tIns="34290" rIns="68580" bIns="3429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Gill Sans MT Condensed" panose="020B0506020104020203" pitchFamily="34" charset="0"/>
                <a:ea typeface="+mn-ea"/>
                <a:cs typeface="+mn-cs"/>
              </a:defRPr>
            </a:lvl1pPr>
            <a:lvl2pPr marL="630000" indent="-306000" algn="l" defTabSz="457200" rtl="0" eaLnBrk="1" latinLnBrk="0" hangingPunct="1">
              <a:spcBef>
                <a:spcPct val="20000"/>
              </a:spcBef>
              <a:spcAft>
                <a:spcPts val="600"/>
              </a:spcAft>
              <a:buClr>
                <a:schemeClr val="accent6"/>
              </a:buClr>
              <a:buSzPct val="92000"/>
              <a:buFont typeface="Wingdings 2" panose="05020102010507070707" pitchFamily="18" charset="2"/>
              <a:buChar char=""/>
              <a:defRPr sz="2400" kern="1200">
                <a:solidFill>
                  <a:schemeClr val="tx2"/>
                </a:solidFill>
                <a:latin typeface="Gill Sans MT Condensed" panose="020B0506020104020203" pitchFamily="34" charset="0"/>
                <a:ea typeface="+mn-ea"/>
                <a:cs typeface="+mn-cs"/>
              </a:defRPr>
            </a:lvl2pPr>
            <a:lvl3pPr marL="900000" indent="-270000" algn="l" defTabSz="457200" rtl="0" eaLnBrk="1" latinLnBrk="0" hangingPunct="1">
              <a:spcBef>
                <a:spcPct val="20000"/>
              </a:spcBef>
              <a:spcAft>
                <a:spcPts val="600"/>
              </a:spcAft>
              <a:buClr>
                <a:schemeClr val="accent6"/>
              </a:buClr>
              <a:buSzPct val="92000"/>
              <a:buFont typeface="Wingdings 2" panose="05020102010507070707" pitchFamily="18" charset="2"/>
              <a:buChar char=""/>
              <a:defRPr sz="2400" kern="1200">
                <a:solidFill>
                  <a:schemeClr val="tx2"/>
                </a:solidFill>
                <a:latin typeface="Gill Sans MT Condensed" panose="020B0506020104020203" pitchFamily="34" charset="0"/>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000" kern="1200">
                <a:solidFill>
                  <a:schemeClr val="tx2"/>
                </a:solidFill>
                <a:latin typeface="Gill Sans MT Condensed" panose="020B0506020104020203" pitchFamily="34" charset="0"/>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000" kern="1200">
                <a:solidFill>
                  <a:schemeClr val="tx2"/>
                </a:solidFill>
                <a:latin typeface="Gill Sans MT Condensed" panose="020B0506020104020203"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Tx/>
            </a:pPr>
            <a:r>
              <a:rPr lang="en-US" sz="1800" dirty="0">
                <a:solidFill>
                  <a:schemeClr val="tx1"/>
                </a:solidFill>
                <a:latin typeface="+mn-lt"/>
              </a:rPr>
              <a:t>Market Convergence</a:t>
            </a:r>
          </a:p>
          <a:p>
            <a:pPr lvl="1">
              <a:buClrTx/>
            </a:pPr>
            <a:r>
              <a:rPr lang="en-US" sz="1400" dirty="0">
                <a:solidFill>
                  <a:schemeClr val="tx1"/>
                </a:solidFill>
                <a:latin typeface="+mn-lt"/>
              </a:rPr>
              <a:t>Microgrids</a:t>
            </a:r>
          </a:p>
          <a:p>
            <a:pPr lvl="1">
              <a:buClrTx/>
            </a:pPr>
            <a:r>
              <a:rPr lang="en-US" sz="1400" dirty="0">
                <a:solidFill>
                  <a:schemeClr val="tx1"/>
                </a:solidFill>
                <a:latin typeface="+mn-lt"/>
              </a:rPr>
              <a:t>DER</a:t>
            </a:r>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1952" y="2511804"/>
            <a:ext cx="2240100" cy="141136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1BDA852-42F7-418C-9268-4861F01C27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74589" y="1228073"/>
            <a:ext cx="1562100" cy="37912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BB99704-FFF8-4545-A052-E0F16AB6185E}"/>
              </a:ext>
            </a:extLst>
          </p:cNvPr>
          <p:cNvPicPr>
            <a:picLocks noChangeAspect="1"/>
          </p:cNvPicPr>
          <p:nvPr/>
        </p:nvPicPr>
        <p:blipFill>
          <a:blip r:embed="rId7"/>
          <a:stretch>
            <a:fillRect/>
          </a:stretch>
        </p:blipFill>
        <p:spPr>
          <a:xfrm>
            <a:off x="3296457" y="3178715"/>
            <a:ext cx="2889754" cy="1694835"/>
          </a:xfrm>
          <a:prstGeom prst="rect">
            <a:avLst/>
          </a:prstGeom>
        </p:spPr>
      </p:pic>
      <p:pic>
        <p:nvPicPr>
          <p:cNvPr id="6" name="Picture 5">
            <a:extLst>
              <a:ext uri="{FF2B5EF4-FFF2-40B4-BE49-F238E27FC236}">
                <a16:creationId xmlns:a16="http://schemas.microsoft.com/office/drawing/2014/main" id="{0A70DD6F-3D91-4ABE-8FF1-FF89F4CFE47B}"/>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93074" y="3245773"/>
            <a:ext cx="1633870" cy="2200847"/>
          </a:xfrm>
          <a:prstGeom prst="rect">
            <a:avLst/>
          </a:prstGeom>
        </p:spPr>
      </p:pic>
      <p:pic>
        <p:nvPicPr>
          <p:cNvPr id="18" name="Picture 17">
            <a:extLst>
              <a:ext uri="{FF2B5EF4-FFF2-40B4-BE49-F238E27FC236}">
                <a16:creationId xmlns:a16="http://schemas.microsoft.com/office/drawing/2014/main" id="{E74F552F-EA0A-49CA-91F6-263B33C4A70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70537" y="5166213"/>
            <a:ext cx="2666130" cy="1188720"/>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25A02013-963E-43DC-9773-105FF957B8E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519663" y="5172081"/>
            <a:ext cx="2954926" cy="1188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3141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FA98C-4DA3-4066-834A-394CBE200147}"/>
              </a:ext>
            </a:extLst>
          </p:cNvPr>
          <p:cNvSpPr>
            <a:spLocks noGrp="1"/>
          </p:cNvSpPr>
          <p:nvPr>
            <p:ph type="title"/>
          </p:nvPr>
        </p:nvSpPr>
        <p:spPr/>
        <p:txBody>
          <a:bodyPr/>
          <a:lstStyle/>
          <a:p>
            <a:r>
              <a:rPr lang="en-US" dirty="0"/>
              <a:t>Final Self Assessment</a:t>
            </a:r>
          </a:p>
        </p:txBody>
      </p:sp>
      <p:sp>
        <p:nvSpPr>
          <p:cNvPr id="3" name="Slide Number Placeholder 2">
            <a:extLst>
              <a:ext uri="{FF2B5EF4-FFF2-40B4-BE49-F238E27FC236}">
                <a16:creationId xmlns:a16="http://schemas.microsoft.com/office/drawing/2014/main" id="{C4E01163-3DA1-47EC-B622-770A5984A631}"/>
              </a:ext>
            </a:extLst>
          </p:cNvPr>
          <p:cNvSpPr>
            <a:spLocks noGrp="1"/>
          </p:cNvSpPr>
          <p:nvPr>
            <p:ph type="sldNum" sz="quarter" idx="12"/>
          </p:nvPr>
        </p:nvSpPr>
        <p:spPr/>
        <p:txBody>
          <a:bodyPr/>
          <a:lstStyle/>
          <a:p>
            <a:pPr>
              <a:defRPr/>
            </a:pPr>
            <a:fld id="{DD4E3F67-2221-4A6C-A554-369E8559BBD5}" type="slidenum">
              <a:rPr lang="en-US" smtClean="0">
                <a:solidFill>
                  <a:prstClr val="black">
                    <a:tint val="75000"/>
                  </a:prstClr>
                </a:solidFill>
              </a:rPr>
              <a:pPr>
                <a:defRPr/>
              </a:pPr>
              <a:t>9</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3FF19491-EB11-498D-B7E4-6C9568503955}"/>
              </a:ext>
            </a:extLst>
          </p:cNvPr>
          <p:cNvPicPr>
            <a:picLocks noChangeAspect="1"/>
          </p:cNvPicPr>
          <p:nvPr/>
        </p:nvPicPr>
        <p:blipFill>
          <a:blip r:embed="rId2"/>
          <a:stretch>
            <a:fillRect/>
          </a:stretch>
        </p:blipFill>
        <p:spPr>
          <a:xfrm>
            <a:off x="1447800" y="1143000"/>
            <a:ext cx="6093348" cy="5212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4546434"/>
      </p:ext>
    </p:extLst>
  </p:cSld>
  <p:clrMapOvr>
    <a:masterClrMapping/>
  </p:clrMapOvr>
</p:sld>
</file>

<file path=ppt/theme/theme1.xml><?xml version="1.0" encoding="utf-8"?>
<a:theme xmlns:a="http://schemas.openxmlformats.org/drawingml/2006/main" name="2010-PES-PPT-Template-v200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2612</TotalTime>
  <Words>893</Words>
  <Application>Microsoft Office PowerPoint</Application>
  <PresentationFormat>On-screen Show (4:3)</PresentationFormat>
  <Paragraphs>162</Paragraphs>
  <Slides>10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Wingdings</vt:lpstr>
      <vt:lpstr>Wingdings 2</vt:lpstr>
      <vt:lpstr>2010-PES-PPT-Template-v2007</vt:lpstr>
      <vt:lpstr>The Resiliency Continuum</vt:lpstr>
      <vt:lpstr>The Resiliency Continuum</vt:lpstr>
      <vt:lpstr>What is Resiliency</vt:lpstr>
      <vt:lpstr>Resiliency Context</vt:lpstr>
      <vt:lpstr>Resiliency Framework</vt:lpstr>
      <vt:lpstr>Managing Resiliency - Before</vt:lpstr>
      <vt:lpstr>Maintaining Resiliency - Now</vt:lpstr>
      <vt:lpstr>Modernizing Resiliency - Future</vt:lpstr>
      <vt:lpstr>Final Self Assessment</vt:lpstr>
      <vt:lpstr>How to Invest? Need Metrics!</vt:lpstr>
    </vt:vector>
  </TitlesOfParts>
  <Company>We Energies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DRWG Portland August 7</dc:title>
  <dc:creator>Val Werner</dc:creator>
  <cp:lastModifiedBy>Efaw, Brett</cp:lastModifiedBy>
  <cp:revision>84</cp:revision>
  <cp:lastPrinted>2018-07-12T18:38:46Z</cp:lastPrinted>
  <dcterms:created xsi:type="dcterms:W3CDTF">2018-04-10T19:12:57Z</dcterms:created>
  <dcterms:modified xsi:type="dcterms:W3CDTF">2020-07-27T16:41:18Z</dcterms:modified>
</cp:coreProperties>
</file>