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4" r:id="rId3"/>
    <p:sldId id="267" r:id="rId4"/>
    <p:sldId id="266" r:id="rId5"/>
    <p:sldId id="268" r:id="rId6"/>
    <p:sldId id="269" r:id="rId7"/>
    <p:sldId id="270"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faw, Brett" initials="EB" lastIdx="1" clrIdx="0">
    <p:extLst>
      <p:ext uri="{19B8F6BF-5375-455C-9EA6-DF929625EA0E}">
        <p15:presenceInfo xmlns:p15="http://schemas.microsoft.com/office/powerpoint/2012/main" userId="S-1-5-21-140328221-716536946-747242864-76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454DF-F319-46C7-B99C-13A21552EB90}" v="67" dt="2020-07-28T01:30:08.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842" autoAdjust="0"/>
  </p:normalViewPr>
  <p:slideViewPr>
    <p:cSldViewPr>
      <p:cViewPr varScale="1">
        <p:scale>
          <a:sx n="115" d="100"/>
          <a:sy n="115" d="100"/>
        </p:scale>
        <p:origin x="149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udi, Masoud" userId="8a5277a8-f167-4198-84b4-a444b96265b6" providerId="ADAL" clId="{678454DF-F319-46C7-B99C-13A21552EB90}"/>
    <pc:docChg chg="undo custSel addSld delSld modSld sldOrd">
      <pc:chgData name="Davoudi, Masoud" userId="8a5277a8-f167-4198-84b4-a444b96265b6" providerId="ADAL" clId="{678454DF-F319-46C7-B99C-13A21552EB90}" dt="2020-07-28T01:31:53.564" v="1831" actId="1076"/>
      <pc:docMkLst>
        <pc:docMk/>
      </pc:docMkLst>
      <pc:sldChg chg="modSp">
        <pc:chgData name="Davoudi, Masoud" userId="8a5277a8-f167-4198-84b4-a444b96265b6" providerId="ADAL" clId="{678454DF-F319-46C7-B99C-13A21552EB90}" dt="2020-07-28T00:47:09.865" v="2" actId="13926"/>
        <pc:sldMkLst>
          <pc:docMk/>
          <pc:sldMk cId="2278755660" sldId="257"/>
        </pc:sldMkLst>
        <pc:spChg chg="mod">
          <ac:chgData name="Davoudi, Masoud" userId="8a5277a8-f167-4198-84b4-a444b96265b6" providerId="ADAL" clId="{678454DF-F319-46C7-B99C-13A21552EB90}" dt="2020-07-28T00:47:09.865" v="2" actId="13926"/>
          <ac:spMkLst>
            <pc:docMk/>
            <pc:sldMk cId="2278755660" sldId="257"/>
            <ac:spMk id="7" creationId="{99A6BCA0-C313-4E9C-BB46-1DD9F16B3A3F}"/>
          </ac:spMkLst>
        </pc:spChg>
      </pc:sldChg>
      <pc:sldChg chg="del">
        <pc:chgData name="Davoudi, Masoud" userId="8a5277a8-f167-4198-84b4-a444b96265b6" providerId="ADAL" clId="{678454DF-F319-46C7-B99C-13A21552EB90}" dt="2020-07-28T00:47:43.180" v="3" actId="2696"/>
        <pc:sldMkLst>
          <pc:docMk/>
          <pc:sldMk cId="2370566575" sldId="259"/>
        </pc:sldMkLst>
      </pc:sldChg>
      <pc:sldChg chg="del">
        <pc:chgData name="Davoudi, Masoud" userId="8a5277a8-f167-4198-84b4-a444b96265b6" providerId="ADAL" clId="{678454DF-F319-46C7-B99C-13A21552EB90}" dt="2020-07-28T00:48:00.617" v="7" actId="2696"/>
        <pc:sldMkLst>
          <pc:docMk/>
          <pc:sldMk cId="1050919137" sldId="261"/>
        </pc:sldMkLst>
      </pc:sldChg>
      <pc:sldChg chg="del">
        <pc:chgData name="Davoudi, Masoud" userId="8a5277a8-f167-4198-84b4-a444b96265b6" providerId="ADAL" clId="{678454DF-F319-46C7-B99C-13A21552EB90}" dt="2020-07-28T00:47:48.201" v="5" actId="2696"/>
        <pc:sldMkLst>
          <pc:docMk/>
          <pc:sldMk cId="1702928577" sldId="262"/>
        </pc:sldMkLst>
      </pc:sldChg>
      <pc:sldChg chg="del">
        <pc:chgData name="Davoudi, Masoud" userId="8a5277a8-f167-4198-84b4-a444b96265b6" providerId="ADAL" clId="{678454DF-F319-46C7-B99C-13A21552EB90}" dt="2020-07-28T01:27:10.760" v="1236" actId="2696"/>
        <pc:sldMkLst>
          <pc:docMk/>
          <pc:sldMk cId="2707862687" sldId="263"/>
        </pc:sldMkLst>
      </pc:sldChg>
      <pc:sldChg chg="del">
        <pc:chgData name="Davoudi, Masoud" userId="8a5277a8-f167-4198-84b4-a444b96265b6" providerId="ADAL" clId="{678454DF-F319-46C7-B99C-13A21552EB90}" dt="2020-07-28T00:47:43.235" v="4" actId="2696"/>
        <pc:sldMkLst>
          <pc:docMk/>
          <pc:sldMk cId="2855562646" sldId="264"/>
        </pc:sldMkLst>
      </pc:sldChg>
      <pc:sldChg chg="modSp add">
        <pc:chgData name="Davoudi, Masoud" userId="8a5277a8-f167-4198-84b4-a444b96265b6" providerId="ADAL" clId="{678454DF-F319-46C7-B99C-13A21552EB90}" dt="2020-07-28T01:27:15.306" v="1243" actId="20577"/>
        <pc:sldMkLst>
          <pc:docMk/>
          <pc:sldMk cId="3402034463" sldId="264"/>
        </pc:sldMkLst>
        <pc:spChg chg="mod">
          <ac:chgData name="Davoudi, Masoud" userId="8a5277a8-f167-4198-84b4-a444b96265b6" providerId="ADAL" clId="{678454DF-F319-46C7-B99C-13A21552EB90}" dt="2020-07-28T01:27:15.306" v="1243" actId="20577"/>
          <ac:spMkLst>
            <pc:docMk/>
            <pc:sldMk cId="3402034463" sldId="264"/>
            <ac:spMk id="2" creationId="{10648FD2-CE91-4124-942E-8AA921F74DFE}"/>
          </ac:spMkLst>
        </pc:spChg>
        <pc:spChg chg="mod">
          <ac:chgData name="Davoudi, Masoud" userId="8a5277a8-f167-4198-84b4-a444b96265b6" providerId="ADAL" clId="{678454DF-F319-46C7-B99C-13A21552EB90}" dt="2020-07-28T01:08:14.761" v="1041" actId="20577"/>
          <ac:spMkLst>
            <pc:docMk/>
            <pc:sldMk cId="3402034463" sldId="264"/>
            <ac:spMk id="3" creationId="{C146E8C3-6C9A-4424-AEBA-87AFC4E478B3}"/>
          </ac:spMkLst>
        </pc:spChg>
      </pc:sldChg>
      <pc:sldChg chg="modSp add del">
        <pc:chgData name="Davoudi, Masoud" userId="8a5277a8-f167-4198-84b4-a444b96265b6" providerId="ADAL" clId="{678454DF-F319-46C7-B99C-13A21552EB90}" dt="2020-07-28T00:58:41.063" v="653" actId="2696"/>
        <pc:sldMkLst>
          <pc:docMk/>
          <pc:sldMk cId="340058826" sldId="265"/>
        </pc:sldMkLst>
        <pc:spChg chg="mod">
          <ac:chgData name="Davoudi, Masoud" userId="8a5277a8-f167-4198-84b4-a444b96265b6" providerId="ADAL" clId="{678454DF-F319-46C7-B99C-13A21552EB90}" dt="2020-07-28T00:57:13.245" v="599" actId="20577"/>
          <ac:spMkLst>
            <pc:docMk/>
            <pc:sldMk cId="340058826" sldId="265"/>
            <ac:spMk id="2" creationId="{10648FD2-CE91-4124-942E-8AA921F74DFE}"/>
          </ac:spMkLst>
        </pc:spChg>
        <pc:spChg chg="mod">
          <ac:chgData name="Davoudi, Masoud" userId="8a5277a8-f167-4198-84b4-a444b96265b6" providerId="ADAL" clId="{678454DF-F319-46C7-B99C-13A21552EB90}" dt="2020-07-28T00:58:08.977" v="646" actId="404"/>
          <ac:spMkLst>
            <pc:docMk/>
            <pc:sldMk cId="340058826" sldId="265"/>
            <ac:spMk id="3" creationId="{C146E8C3-6C9A-4424-AEBA-87AFC4E478B3}"/>
          </ac:spMkLst>
        </pc:spChg>
      </pc:sldChg>
      <pc:sldChg chg="del">
        <pc:chgData name="Davoudi, Masoud" userId="8a5277a8-f167-4198-84b4-a444b96265b6" providerId="ADAL" clId="{678454DF-F319-46C7-B99C-13A21552EB90}" dt="2020-07-28T00:47:51.161" v="6" actId="2696"/>
        <pc:sldMkLst>
          <pc:docMk/>
          <pc:sldMk cId="481395067" sldId="265"/>
        </pc:sldMkLst>
      </pc:sldChg>
      <pc:sldChg chg="add del">
        <pc:chgData name="Davoudi, Masoud" userId="8a5277a8-f167-4198-84b4-a444b96265b6" providerId="ADAL" clId="{678454DF-F319-46C7-B99C-13A21552EB90}" dt="2020-07-28T00:56:45.313" v="586" actId="2696"/>
        <pc:sldMkLst>
          <pc:docMk/>
          <pc:sldMk cId="1535700455" sldId="266"/>
        </pc:sldMkLst>
      </pc:sldChg>
      <pc:sldChg chg="modSp add">
        <pc:chgData name="Davoudi, Masoud" userId="8a5277a8-f167-4198-84b4-a444b96265b6" providerId="ADAL" clId="{678454DF-F319-46C7-B99C-13A21552EB90}" dt="2020-07-28T01:08:05.361" v="1040" actId="6549"/>
        <pc:sldMkLst>
          <pc:docMk/>
          <pc:sldMk cId="3398739722" sldId="266"/>
        </pc:sldMkLst>
        <pc:spChg chg="mod">
          <ac:chgData name="Davoudi, Masoud" userId="8a5277a8-f167-4198-84b4-a444b96265b6" providerId="ADAL" clId="{678454DF-F319-46C7-B99C-13A21552EB90}" dt="2020-07-28T01:06:32.733" v="847" actId="20577"/>
          <ac:spMkLst>
            <pc:docMk/>
            <pc:sldMk cId="3398739722" sldId="266"/>
            <ac:spMk id="2" creationId="{10648FD2-CE91-4124-942E-8AA921F74DFE}"/>
          </ac:spMkLst>
        </pc:spChg>
        <pc:spChg chg="mod">
          <ac:chgData name="Davoudi, Masoud" userId="8a5277a8-f167-4198-84b4-a444b96265b6" providerId="ADAL" clId="{678454DF-F319-46C7-B99C-13A21552EB90}" dt="2020-07-28T01:08:05.361" v="1040" actId="6549"/>
          <ac:spMkLst>
            <pc:docMk/>
            <pc:sldMk cId="3398739722" sldId="266"/>
            <ac:spMk id="3" creationId="{C146E8C3-6C9A-4424-AEBA-87AFC4E478B3}"/>
          </ac:spMkLst>
        </pc:spChg>
      </pc:sldChg>
      <pc:sldChg chg="modSp add ord">
        <pc:chgData name="Davoudi, Masoud" userId="8a5277a8-f167-4198-84b4-a444b96265b6" providerId="ADAL" clId="{678454DF-F319-46C7-B99C-13A21552EB90}" dt="2020-07-28T01:06:17.446" v="844" actId="20577"/>
        <pc:sldMkLst>
          <pc:docMk/>
          <pc:sldMk cId="3616277195" sldId="267"/>
        </pc:sldMkLst>
        <pc:spChg chg="mod">
          <ac:chgData name="Davoudi, Masoud" userId="8a5277a8-f167-4198-84b4-a444b96265b6" providerId="ADAL" clId="{678454DF-F319-46C7-B99C-13A21552EB90}" dt="2020-07-28T00:59:17.591" v="675" actId="20577"/>
          <ac:spMkLst>
            <pc:docMk/>
            <pc:sldMk cId="3616277195" sldId="267"/>
            <ac:spMk id="2" creationId="{10648FD2-CE91-4124-942E-8AA921F74DFE}"/>
          </ac:spMkLst>
        </pc:spChg>
        <pc:spChg chg="mod">
          <ac:chgData name="Davoudi, Masoud" userId="8a5277a8-f167-4198-84b4-a444b96265b6" providerId="ADAL" clId="{678454DF-F319-46C7-B99C-13A21552EB90}" dt="2020-07-28T01:06:17.446" v="844" actId="20577"/>
          <ac:spMkLst>
            <pc:docMk/>
            <pc:sldMk cId="3616277195" sldId="267"/>
            <ac:spMk id="3" creationId="{C146E8C3-6C9A-4424-AEBA-87AFC4E478B3}"/>
          </ac:spMkLst>
        </pc:spChg>
      </pc:sldChg>
      <pc:sldChg chg="addSp modSp add">
        <pc:chgData name="Davoudi, Masoud" userId="8a5277a8-f167-4198-84b4-a444b96265b6" providerId="ADAL" clId="{678454DF-F319-46C7-B99C-13A21552EB90}" dt="2020-07-28T01:16:59.293" v="1121" actId="20577"/>
        <pc:sldMkLst>
          <pc:docMk/>
          <pc:sldMk cId="1018106372" sldId="268"/>
        </pc:sldMkLst>
        <pc:spChg chg="mod">
          <ac:chgData name="Davoudi, Masoud" userId="8a5277a8-f167-4198-84b4-a444b96265b6" providerId="ADAL" clId="{678454DF-F319-46C7-B99C-13A21552EB90}" dt="2020-07-28T01:08:38.540" v="1043"/>
          <ac:spMkLst>
            <pc:docMk/>
            <pc:sldMk cId="1018106372" sldId="268"/>
            <ac:spMk id="2" creationId="{10648FD2-CE91-4124-942E-8AA921F74DFE}"/>
          </ac:spMkLst>
        </pc:spChg>
        <pc:spChg chg="mod">
          <ac:chgData name="Davoudi, Masoud" userId="8a5277a8-f167-4198-84b4-a444b96265b6" providerId="ADAL" clId="{678454DF-F319-46C7-B99C-13A21552EB90}" dt="2020-07-28T01:16:59.293" v="1121" actId="20577"/>
          <ac:spMkLst>
            <pc:docMk/>
            <pc:sldMk cId="1018106372" sldId="268"/>
            <ac:spMk id="3" creationId="{C146E8C3-6C9A-4424-AEBA-87AFC4E478B3}"/>
          </ac:spMkLst>
        </pc:spChg>
        <pc:picChg chg="add mod">
          <ac:chgData name="Davoudi, Masoud" userId="8a5277a8-f167-4198-84b4-a444b96265b6" providerId="ADAL" clId="{678454DF-F319-46C7-B99C-13A21552EB90}" dt="2020-07-28T01:16:10.718" v="1091" actId="1076"/>
          <ac:picMkLst>
            <pc:docMk/>
            <pc:sldMk cId="1018106372" sldId="268"/>
            <ac:picMk id="5" creationId="{83B44F56-5FCB-4BEF-B7B6-8889B46CBA87}"/>
          </ac:picMkLst>
        </pc:picChg>
        <pc:picChg chg="add mod">
          <ac:chgData name="Davoudi, Masoud" userId="8a5277a8-f167-4198-84b4-a444b96265b6" providerId="ADAL" clId="{678454DF-F319-46C7-B99C-13A21552EB90}" dt="2020-07-28T01:16:18.762" v="1096" actId="1076"/>
          <ac:picMkLst>
            <pc:docMk/>
            <pc:sldMk cId="1018106372" sldId="268"/>
            <ac:picMk id="6" creationId="{4B52122B-B0DD-4B55-8641-D7F2BDE799E7}"/>
          </ac:picMkLst>
        </pc:picChg>
        <pc:picChg chg="add mod">
          <ac:chgData name="Davoudi, Masoud" userId="8a5277a8-f167-4198-84b4-a444b96265b6" providerId="ADAL" clId="{678454DF-F319-46C7-B99C-13A21552EB90}" dt="2020-07-28T01:16:45.054" v="1105" actId="1076"/>
          <ac:picMkLst>
            <pc:docMk/>
            <pc:sldMk cId="1018106372" sldId="268"/>
            <ac:picMk id="7" creationId="{62FDF07F-6EA4-47B4-B0E2-1C011AF985BA}"/>
          </ac:picMkLst>
        </pc:picChg>
        <pc:picChg chg="add mod">
          <ac:chgData name="Davoudi, Masoud" userId="8a5277a8-f167-4198-84b4-a444b96265b6" providerId="ADAL" clId="{678454DF-F319-46C7-B99C-13A21552EB90}" dt="2020-07-28T01:16:43.010" v="1104" actId="1076"/>
          <ac:picMkLst>
            <pc:docMk/>
            <pc:sldMk cId="1018106372" sldId="268"/>
            <ac:picMk id="8" creationId="{69FDCAEC-08D2-491B-A42D-C224B1B8B48B}"/>
          </ac:picMkLst>
        </pc:picChg>
      </pc:sldChg>
      <pc:sldChg chg="addSp delSp modSp add">
        <pc:chgData name="Davoudi, Masoud" userId="8a5277a8-f167-4198-84b4-a444b96265b6" providerId="ADAL" clId="{678454DF-F319-46C7-B99C-13A21552EB90}" dt="2020-07-28T01:17:40.181" v="1134" actId="1076"/>
        <pc:sldMkLst>
          <pc:docMk/>
          <pc:sldMk cId="705701987" sldId="269"/>
        </pc:sldMkLst>
        <pc:spChg chg="mod">
          <ac:chgData name="Davoudi, Masoud" userId="8a5277a8-f167-4198-84b4-a444b96265b6" providerId="ADAL" clId="{678454DF-F319-46C7-B99C-13A21552EB90}" dt="2020-07-28T01:17:09.439" v="1127" actId="20577"/>
          <ac:spMkLst>
            <pc:docMk/>
            <pc:sldMk cId="705701987" sldId="269"/>
            <ac:spMk id="3" creationId="{C146E8C3-6C9A-4424-AEBA-87AFC4E478B3}"/>
          </ac:spMkLst>
        </pc:spChg>
        <pc:picChg chg="del">
          <ac:chgData name="Davoudi, Masoud" userId="8a5277a8-f167-4198-84b4-a444b96265b6" providerId="ADAL" clId="{678454DF-F319-46C7-B99C-13A21552EB90}" dt="2020-07-28T01:17:13.165" v="1130" actId="478"/>
          <ac:picMkLst>
            <pc:docMk/>
            <pc:sldMk cId="705701987" sldId="269"/>
            <ac:picMk id="5" creationId="{83B44F56-5FCB-4BEF-B7B6-8889B46CBA87}"/>
          </ac:picMkLst>
        </pc:picChg>
        <pc:picChg chg="del">
          <ac:chgData name="Davoudi, Masoud" userId="8a5277a8-f167-4198-84b4-a444b96265b6" providerId="ADAL" clId="{678454DF-F319-46C7-B99C-13A21552EB90}" dt="2020-07-28T01:17:13.862" v="1131" actId="478"/>
          <ac:picMkLst>
            <pc:docMk/>
            <pc:sldMk cId="705701987" sldId="269"/>
            <ac:picMk id="6" creationId="{4B52122B-B0DD-4B55-8641-D7F2BDE799E7}"/>
          </ac:picMkLst>
        </pc:picChg>
        <pc:picChg chg="del">
          <ac:chgData name="Davoudi, Masoud" userId="8a5277a8-f167-4198-84b4-a444b96265b6" providerId="ADAL" clId="{678454DF-F319-46C7-B99C-13A21552EB90}" dt="2020-07-28T01:17:11.982" v="1128" actId="478"/>
          <ac:picMkLst>
            <pc:docMk/>
            <pc:sldMk cId="705701987" sldId="269"/>
            <ac:picMk id="7" creationId="{62FDF07F-6EA4-47B4-B0E2-1C011AF985BA}"/>
          </ac:picMkLst>
        </pc:picChg>
        <pc:picChg chg="del">
          <ac:chgData name="Davoudi, Masoud" userId="8a5277a8-f167-4198-84b4-a444b96265b6" providerId="ADAL" clId="{678454DF-F319-46C7-B99C-13A21552EB90}" dt="2020-07-28T01:17:12.551" v="1129" actId="478"/>
          <ac:picMkLst>
            <pc:docMk/>
            <pc:sldMk cId="705701987" sldId="269"/>
            <ac:picMk id="8" creationId="{69FDCAEC-08D2-491B-A42D-C224B1B8B48B}"/>
          </ac:picMkLst>
        </pc:picChg>
        <pc:picChg chg="add mod">
          <ac:chgData name="Davoudi, Masoud" userId="8a5277a8-f167-4198-84b4-a444b96265b6" providerId="ADAL" clId="{678454DF-F319-46C7-B99C-13A21552EB90}" dt="2020-07-28T01:17:40.181" v="1134" actId="1076"/>
          <ac:picMkLst>
            <pc:docMk/>
            <pc:sldMk cId="705701987" sldId="269"/>
            <ac:picMk id="9" creationId="{32D8D41C-6BFD-4297-A2C0-2B2037C9AC40}"/>
          </ac:picMkLst>
        </pc:picChg>
      </pc:sldChg>
      <pc:sldChg chg="addSp delSp modSp add ord">
        <pc:chgData name="Davoudi, Masoud" userId="8a5277a8-f167-4198-84b4-a444b96265b6" providerId="ADAL" clId="{678454DF-F319-46C7-B99C-13A21552EB90}" dt="2020-07-28T01:19:38.573" v="1170" actId="1076"/>
        <pc:sldMkLst>
          <pc:docMk/>
          <pc:sldMk cId="794802396" sldId="270"/>
        </pc:sldMkLst>
        <pc:spChg chg="mod">
          <ac:chgData name="Davoudi, Masoud" userId="8a5277a8-f167-4198-84b4-a444b96265b6" providerId="ADAL" clId="{678454DF-F319-46C7-B99C-13A21552EB90}" dt="2020-07-28T01:18:02.619" v="1153" actId="20577"/>
          <ac:spMkLst>
            <pc:docMk/>
            <pc:sldMk cId="794802396" sldId="270"/>
            <ac:spMk id="3" creationId="{C146E8C3-6C9A-4424-AEBA-87AFC4E478B3}"/>
          </ac:spMkLst>
        </pc:spChg>
        <pc:picChg chg="del">
          <ac:chgData name="Davoudi, Masoud" userId="8a5277a8-f167-4198-84b4-a444b96265b6" providerId="ADAL" clId="{678454DF-F319-46C7-B99C-13A21552EB90}" dt="2020-07-28T01:18:05.339" v="1154" actId="478"/>
          <ac:picMkLst>
            <pc:docMk/>
            <pc:sldMk cId="794802396" sldId="270"/>
            <ac:picMk id="5" creationId="{83B44F56-5FCB-4BEF-B7B6-8889B46CBA87}"/>
          </ac:picMkLst>
        </pc:picChg>
        <pc:picChg chg="del">
          <ac:chgData name="Davoudi, Masoud" userId="8a5277a8-f167-4198-84b4-a444b96265b6" providerId="ADAL" clId="{678454DF-F319-46C7-B99C-13A21552EB90}" dt="2020-07-28T01:18:10.791" v="1156" actId="478"/>
          <ac:picMkLst>
            <pc:docMk/>
            <pc:sldMk cId="794802396" sldId="270"/>
            <ac:picMk id="6" creationId="{4B52122B-B0DD-4B55-8641-D7F2BDE799E7}"/>
          </ac:picMkLst>
        </pc:picChg>
        <pc:picChg chg="mod">
          <ac:chgData name="Davoudi, Masoud" userId="8a5277a8-f167-4198-84b4-a444b96265b6" providerId="ADAL" clId="{678454DF-F319-46C7-B99C-13A21552EB90}" dt="2020-07-28T01:19:31.173" v="1165" actId="1076"/>
          <ac:picMkLst>
            <pc:docMk/>
            <pc:sldMk cId="794802396" sldId="270"/>
            <ac:picMk id="7" creationId="{62FDF07F-6EA4-47B4-B0E2-1C011AF985BA}"/>
          </ac:picMkLst>
        </pc:picChg>
        <pc:picChg chg="del">
          <ac:chgData name="Davoudi, Masoud" userId="8a5277a8-f167-4198-84b4-a444b96265b6" providerId="ADAL" clId="{678454DF-F319-46C7-B99C-13A21552EB90}" dt="2020-07-28T01:18:10.151" v="1155" actId="478"/>
          <ac:picMkLst>
            <pc:docMk/>
            <pc:sldMk cId="794802396" sldId="270"/>
            <ac:picMk id="8" creationId="{69FDCAEC-08D2-491B-A42D-C224B1B8B48B}"/>
          </ac:picMkLst>
        </pc:picChg>
        <pc:picChg chg="add mod">
          <ac:chgData name="Davoudi, Masoud" userId="8a5277a8-f167-4198-84b4-a444b96265b6" providerId="ADAL" clId="{678454DF-F319-46C7-B99C-13A21552EB90}" dt="2020-07-28T01:19:33.423" v="1167" actId="1076"/>
          <ac:picMkLst>
            <pc:docMk/>
            <pc:sldMk cId="794802396" sldId="270"/>
            <ac:picMk id="9" creationId="{78B2113A-A689-4167-9183-951FC5562778}"/>
          </ac:picMkLst>
        </pc:picChg>
        <pc:picChg chg="add mod">
          <ac:chgData name="Davoudi, Masoud" userId="8a5277a8-f167-4198-84b4-a444b96265b6" providerId="ADAL" clId="{678454DF-F319-46C7-B99C-13A21552EB90}" dt="2020-07-28T01:19:38.573" v="1170" actId="1076"/>
          <ac:picMkLst>
            <pc:docMk/>
            <pc:sldMk cId="794802396" sldId="270"/>
            <ac:picMk id="10" creationId="{82672C53-41E8-46A3-9170-C356EDDA2173}"/>
          </ac:picMkLst>
        </pc:picChg>
      </pc:sldChg>
      <pc:sldChg chg="addSp delSp modSp add">
        <pc:chgData name="Davoudi, Masoud" userId="8a5277a8-f167-4198-84b4-a444b96265b6" providerId="ADAL" clId="{678454DF-F319-46C7-B99C-13A21552EB90}" dt="2020-07-28T01:31:53.564" v="1831" actId="1076"/>
        <pc:sldMkLst>
          <pc:docMk/>
          <pc:sldMk cId="3175726713" sldId="271"/>
        </pc:sldMkLst>
        <pc:spChg chg="mod">
          <ac:chgData name="Davoudi, Masoud" userId="8a5277a8-f167-4198-84b4-a444b96265b6" providerId="ADAL" clId="{678454DF-F319-46C7-B99C-13A21552EB90}" dt="2020-07-28T01:20:18.089" v="1178" actId="20577"/>
          <ac:spMkLst>
            <pc:docMk/>
            <pc:sldMk cId="3175726713" sldId="271"/>
            <ac:spMk id="3" creationId="{C146E8C3-6C9A-4424-AEBA-87AFC4E478B3}"/>
          </ac:spMkLst>
        </pc:spChg>
        <pc:picChg chg="add del mod">
          <ac:chgData name="Davoudi, Masoud" userId="8a5277a8-f167-4198-84b4-a444b96265b6" providerId="ADAL" clId="{678454DF-F319-46C7-B99C-13A21552EB90}" dt="2020-07-28T01:20:52.644" v="1184" actId="478"/>
          <ac:picMkLst>
            <pc:docMk/>
            <pc:sldMk cId="3175726713" sldId="271"/>
            <ac:picMk id="5" creationId="{113B8F11-56E8-4D2C-9BC6-7B6B468A670D}"/>
          </ac:picMkLst>
        </pc:picChg>
        <pc:picChg chg="add mod">
          <ac:chgData name="Davoudi, Masoud" userId="8a5277a8-f167-4198-84b4-a444b96265b6" providerId="ADAL" clId="{678454DF-F319-46C7-B99C-13A21552EB90}" dt="2020-07-28T01:31:53.564" v="1831" actId="1076"/>
          <ac:picMkLst>
            <pc:docMk/>
            <pc:sldMk cId="3175726713" sldId="271"/>
            <ac:picMk id="6" creationId="{FBC35B15-1FE2-4FE8-A07B-943A80024004}"/>
          </ac:picMkLst>
        </pc:picChg>
        <pc:picChg chg="del">
          <ac:chgData name="Davoudi, Masoud" userId="8a5277a8-f167-4198-84b4-a444b96265b6" providerId="ADAL" clId="{678454DF-F319-46C7-B99C-13A21552EB90}" dt="2020-07-28T01:20:21.287" v="1181" actId="478"/>
          <ac:picMkLst>
            <pc:docMk/>
            <pc:sldMk cId="3175726713" sldId="271"/>
            <ac:picMk id="7" creationId="{62FDF07F-6EA4-47B4-B0E2-1C011AF985BA}"/>
          </ac:picMkLst>
        </pc:picChg>
        <pc:picChg chg="add mod">
          <ac:chgData name="Davoudi, Masoud" userId="8a5277a8-f167-4198-84b4-a444b96265b6" providerId="ADAL" clId="{678454DF-F319-46C7-B99C-13A21552EB90}" dt="2020-07-28T01:21:20.235" v="1190" actId="1076"/>
          <ac:picMkLst>
            <pc:docMk/>
            <pc:sldMk cId="3175726713" sldId="271"/>
            <ac:picMk id="8" creationId="{974AD3EE-9E2D-4F86-9372-9126651E47D9}"/>
          </ac:picMkLst>
        </pc:picChg>
        <pc:picChg chg="del">
          <ac:chgData name="Davoudi, Masoud" userId="8a5277a8-f167-4198-84b4-a444b96265b6" providerId="ADAL" clId="{678454DF-F319-46C7-B99C-13A21552EB90}" dt="2020-07-28T01:20:20.774" v="1180" actId="478"/>
          <ac:picMkLst>
            <pc:docMk/>
            <pc:sldMk cId="3175726713" sldId="271"/>
            <ac:picMk id="9" creationId="{78B2113A-A689-4167-9183-951FC5562778}"/>
          </ac:picMkLst>
        </pc:picChg>
        <pc:picChg chg="del">
          <ac:chgData name="Davoudi, Masoud" userId="8a5277a8-f167-4198-84b4-a444b96265b6" providerId="ADAL" clId="{678454DF-F319-46C7-B99C-13A21552EB90}" dt="2020-07-28T01:20:20.361" v="1179" actId="478"/>
          <ac:picMkLst>
            <pc:docMk/>
            <pc:sldMk cId="3175726713" sldId="271"/>
            <ac:picMk id="10" creationId="{82672C53-41E8-46A3-9170-C356EDDA2173}"/>
          </ac:picMkLst>
        </pc:picChg>
      </pc:sldChg>
      <pc:sldChg chg="addSp delSp modSp add">
        <pc:chgData name="Davoudi, Masoud" userId="8a5277a8-f167-4198-84b4-a444b96265b6" providerId="ADAL" clId="{678454DF-F319-46C7-B99C-13A21552EB90}" dt="2020-07-28T01:27:00.524" v="1235" actId="255"/>
        <pc:sldMkLst>
          <pc:docMk/>
          <pc:sldMk cId="1944532654" sldId="272"/>
        </pc:sldMkLst>
        <pc:spChg chg="mod">
          <ac:chgData name="Davoudi, Masoud" userId="8a5277a8-f167-4198-84b4-a444b96265b6" providerId="ADAL" clId="{678454DF-F319-46C7-B99C-13A21552EB90}" dt="2020-07-28T01:27:00.524" v="1235" actId="255"/>
          <ac:spMkLst>
            <pc:docMk/>
            <pc:sldMk cId="1944532654" sldId="272"/>
            <ac:spMk id="3" creationId="{C146E8C3-6C9A-4424-AEBA-87AFC4E478B3}"/>
          </ac:spMkLst>
        </pc:spChg>
        <pc:picChg chg="add mod">
          <ac:chgData name="Davoudi, Masoud" userId="8a5277a8-f167-4198-84b4-a444b96265b6" providerId="ADAL" clId="{678454DF-F319-46C7-B99C-13A21552EB90}" dt="2020-07-28T01:26:53.744" v="1234" actId="1076"/>
          <ac:picMkLst>
            <pc:docMk/>
            <pc:sldMk cId="1944532654" sldId="272"/>
            <ac:picMk id="5" creationId="{A25C56E5-11EC-4DD4-9B85-7C6C68619B3E}"/>
          </ac:picMkLst>
        </pc:picChg>
        <pc:picChg chg="del">
          <ac:chgData name="Davoudi, Masoud" userId="8a5277a8-f167-4198-84b4-a444b96265b6" providerId="ADAL" clId="{678454DF-F319-46C7-B99C-13A21552EB90}" dt="2020-07-28T01:24:29.557" v="1199" actId="478"/>
          <ac:picMkLst>
            <pc:docMk/>
            <pc:sldMk cId="1944532654" sldId="272"/>
            <ac:picMk id="6" creationId="{FBC35B15-1FE2-4FE8-A07B-943A80024004}"/>
          </ac:picMkLst>
        </pc:picChg>
        <pc:picChg chg="del">
          <ac:chgData name="Davoudi, Masoud" userId="8a5277a8-f167-4198-84b4-a444b96265b6" providerId="ADAL" clId="{678454DF-F319-46C7-B99C-13A21552EB90}" dt="2020-07-28T01:24:28.772" v="1198" actId="478"/>
          <ac:picMkLst>
            <pc:docMk/>
            <pc:sldMk cId="1944532654" sldId="272"/>
            <ac:picMk id="8" creationId="{974AD3EE-9E2D-4F86-9372-9126651E47D9}"/>
          </ac:picMkLst>
        </pc:picChg>
      </pc:sldChg>
      <pc:sldChg chg="delSp modSp add">
        <pc:chgData name="Davoudi, Masoud" userId="8a5277a8-f167-4198-84b4-a444b96265b6" providerId="ADAL" clId="{678454DF-F319-46C7-B99C-13A21552EB90}" dt="2020-07-28T01:30:02.532" v="1596" actId="6549"/>
        <pc:sldMkLst>
          <pc:docMk/>
          <pc:sldMk cId="1973815730" sldId="273"/>
        </pc:sldMkLst>
        <pc:spChg chg="mod">
          <ac:chgData name="Davoudi, Masoud" userId="8a5277a8-f167-4198-84b4-a444b96265b6" providerId="ADAL" clId="{678454DF-F319-46C7-B99C-13A21552EB90}" dt="2020-07-28T01:27:27.626" v="1255" actId="20577"/>
          <ac:spMkLst>
            <pc:docMk/>
            <pc:sldMk cId="1973815730" sldId="273"/>
            <ac:spMk id="2" creationId="{10648FD2-CE91-4124-942E-8AA921F74DFE}"/>
          </ac:spMkLst>
        </pc:spChg>
        <pc:spChg chg="mod">
          <ac:chgData name="Davoudi, Masoud" userId="8a5277a8-f167-4198-84b4-a444b96265b6" providerId="ADAL" clId="{678454DF-F319-46C7-B99C-13A21552EB90}" dt="2020-07-28T01:30:02.532" v="1596" actId="6549"/>
          <ac:spMkLst>
            <pc:docMk/>
            <pc:sldMk cId="1973815730" sldId="273"/>
            <ac:spMk id="3" creationId="{C146E8C3-6C9A-4424-AEBA-87AFC4E478B3}"/>
          </ac:spMkLst>
        </pc:spChg>
        <pc:picChg chg="del">
          <ac:chgData name="Davoudi, Masoud" userId="8a5277a8-f167-4198-84b4-a444b96265b6" providerId="ADAL" clId="{678454DF-F319-46C7-B99C-13A21552EB90}" dt="2020-07-28T01:27:23.712" v="1245" actId="478"/>
          <ac:picMkLst>
            <pc:docMk/>
            <pc:sldMk cId="1973815730" sldId="273"/>
            <ac:picMk id="5" creationId="{A25C56E5-11EC-4DD4-9B85-7C6C68619B3E}"/>
          </ac:picMkLst>
        </pc:picChg>
      </pc:sldChg>
      <pc:sldChg chg="modSp add">
        <pc:chgData name="Davoudi, Masoud" userId="8a5277a8-f167-4198-84b4-a444b96265b6" providerId="ADAL" clId="{678454DF-F319-46C7-B99C-13A21552EB90}" dt="2020-07-28T01:31:39.773" v="1829" actId="6549"/>
        <pc:sldMkLst>
          <pc:docMk/>
          <pc:sldMk cId="3447928873" sldId="274"/>
        </pc:sldMkLst>
        <pc:spChg chg="mod">
          <ac:chgData name="Davoudi, Masoud" userId="8a5277a8-f167-4198-84b4-a444b96265b6" providerId="ADAL" clId="{678454DF-F319-46C7-B99C-13A21552EB90}" dt="2020-07-28T01:30:12.491" v="1607" actId="20577"/>
          <ac:spMkLst>
            <pc:docMk/>
            <pc:sldMk cId="3447928873" sldId="274"/>
            <ac:spMk id="2" creationId="{10648FD2-CE91-4124-942E-8AA921F74DFE}"/>
          </ac:spMkLst>
        </pc:spChg>
        <pc:spChg chg="mod">
          <ac:chgData name="Davoudi, Masoud" userId="8a5277a8-f167-4198-84b4-a444b96265b6" providerId="ADAL" clId="{678454DF-F319-46C7-B99C-13A21552EB90}" dt="2020-07-28T01:31:39.773" v="1829" actId="6549"/>
          <ac:spMkLst>
            <pc:docMk/>
            <pc:sldMk cId="3447928873" sldId="274"/>
            <ac:spMk id="3" creationId="{C146E8C3-6C9A-4424-AEBA-87AFC4E478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0661D-357D-46B8-943C-ED6183D77694}" type="datetimeFigureOut">
              <a:rPr lang="en-US" smtClean="0"/>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A30529-A28B-4F51-BB35-DF7CE8DEC58F}" type="slidenum">
              <a:rPr lang="en-US" smtClean="0"/>
              <a:t>‹#›</a:t>
            </a:fld>
            <a:endParaRPr lang="en-US"/>
          </a:p>
        </p:txBody>
      </p:sp>
    </p:spTree>
    <p:extLst>
      <p:ext uri="{BB962C8B-B14F-4D97-AF65-F5344CB8AC3E}">
        <p14:creationId xmlns:p14="http://schemas.microsoft.com/office/powerpoint/2010/main" val="390815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1905000" y="6477000"/>
            <a:ext cx="2133600" cy="365125"/>
          </a:xfrm>
        </p:spPr>
        <p:txBody>
          <a:bodyPr/>
          <a:lstStyle>
            <a:lvl1pPr>
              <a:defRPr/>
            </a:lvl1pPr>
          </a:lstStyle>
          <a:p>
            <a:pPr>
              <a:defRPr/>
            </a:pPr>
            <a:fld id="{8255B8F1-32C4-4FA6-8475-9736D3D6E897}"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11"/>
          </p:nvPr>
        </p:nvSpPr>
        <p:spPr>
          <a:xfrm>
            <a:off x="4114800" y="6477000"/>
            <a:ext cx="2895600" cy="365125"/>
          </a:xfr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934200" y="0"/>
            <a:ext cx="2209800" cy="365125"/>
          </a:xfrm>
        </p:spPr>
        <p:txBody>
          <a:bodyPr/>
          <a:lstStyle>
            <a:lvl1pPr>
              <a:defRPr/>
            </a:lvl1pPr>
          </a:lstStyle>
          <a:p>
            <a:pPr>
              <a:defRPr/>
            </a:pPr>
            <a:fld id="{1187C20E-1F2E-4809-B9E2-100F2AADB4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58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93F55A-A4D5-4B86-8122-8AFC95685EE5}"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E46EEC-13A4-413A-89D0-B2CAFE7902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1476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36A766-C7D8-4D98-ACCC-A19565F1367B}"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4BBCCEA-27B6-4C84-9D21-A548A690A6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21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418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90853B-E912-45C7-84AE-E7FB77CE837C}"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4E44AA-0150-4A50-A27C-0310240D41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065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B179EC6-8B01-4B40-8478-17258611CA64}" type="datetime1">
              <a:rPr lang="en-US">
                <a:solidFill>
                  <a:prstClr val="black">
                    <a:tint val="75000"/>
                  </a:prstClr>
                </a:solidFill>
              </a:rPr>
              <a:pPr>
                <a:defRPr/>
              </a:pPr>
              <a:t>7/28/2020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3821DF-A11E-4644-91CD-53DC8D5D7B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94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F3998C-1701-446A-9C46-D70577BCF9E9}" type="datetime1">
              <a:rPr lang="en-US">
                <a:solidFill>
                  <a:prstClr val="black">
                    <a:tint val="75000"/>
                  </a:prstClr>
                </a:solidFill>
              </a:rPr>
              <a:pPr>
                <a:defRPr/>
              </a:pPr>
              <a:t>7/28/2020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662E9A-6385-4C30-BDC6-E81C10C422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844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2091E7-AFA4-4D48-BA7B-D775766DCBAE}" type="datetime1">
              <a:rPr lang="en-US">
                <a:solidFill>
                  <a:prstClr val="black">
                    <a:tint val="75000"/>
                  </a:prstClr>
                </a:solidFill>
              </a:rPr>
              <a:pPr>
                <a:defRPr/>
              </a:pPr>
              <a:t>7/28/2020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D4E3F67-2221-4A6C-A554-369E8559BBD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492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69363A-8EF7-4FF5-8770-A37D92B16B0D}" type="datetime1">
              <a:rPr lang="en-US">
                <a:solidFill>
                  <a:prstClr val="black">
                    <a:tint val="75000"/>
                  </a:prstClr>
                </a:solidFill>
              </a:rPr>
              <a:pPr>
                <a:defRPr/>
              </a:pPr>
              <a:t>7/28/2020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9F8EDC-486C-486D-91C3-F0BB61E194C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550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DAF787-0912-409D-AAE9-FD1773A7772B}" type="datetime1">
              <a:rPr lang="en-US">
                <a:solidFill>
                  <a:prstClr val="black">
                    <a:tint val="75000"/>
                  </a:prstClr>
                </a:solidFill>
              </a:rPr>
              <a:pPr>
                <a:defRPr/>
              </a:pPr>
              <a:t>7/28/2020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B9E6279-1404-4E11-81FA-B82ECB6FDC1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5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1ECAC5-C6B8-433A-9C87-46EDF975B513}" type="datetime1">
              <a:rPr lang="en-US">
                <a:solidFill>
                  <a:prstClr val="black">
                    <a:tint val="75000"/>
                  </a:prstClr>
                </a:solidFill>
              </a:rPr>
              <a:pPr>
                <a:defRPr/>
              </a:pPr>
              <a:t>7/28/2020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CBDB8F-D98A-42F3-AE15-FEC73D37FF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87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141F0A5-EDB1-44ED-A710-B04655A3E7C2}" type="datetime1">
              <a:rPr lang="en-US">
                <a:solidFill>
                  <a:prstClr val="black">
                    <a:tint val="75000"/>
                  </a:prstClr>
                </a:solidFill>
              </a:rPr>
              <a:pPr>
                <a:defRPr/>
              </a:pPr>
              <a:t>7/28/2020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3CEE0F-0A67-4BAA-86C5-A7ABFBF9A6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79822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4107"/>
            <a:ext cx="5334000" cy="1143000"/>
          </a:xfrm>
        </p:spPr>
        <p:txBody>
          <a:bodyPr/>
          <a:lstStyle/>
          <a:p>
            <a:pPr algn="l"/>
            <a:r>
              <a:rPr lang="en-US" sz="2800" dirty="0"/>
              <a:t>Distribution Resiliency WG Agenda</a:t>
            </a:r>
            <a:br>
              <a:rPr lang="en-US" sz="2800" dirty="0"/>
            </a:br>
            <a:r>
              <a:rPr lang="en-US" sz="2800" dirty="0"/>
              <a:t>Virtual – WebEx Meeting</a:t>
            </a:r>
            <a:br>
              <a:rPr lang="en-US" sz="2800" dirty="0"/>
            </a:br>
            <a:r>
              <a:rPr lang="en-US" sz="2800" dirty="0"/>
              <a:t>July 28, 2020</a:t>
            </a:r>
          </a:p>
        </p:txBody>
      </p:sp>
      <p:sp>
        <p:nvSpPr>
          <p:cNvPr id="3" name="Content Placeholder 2"/>
          <p:cNvSpPr>
            <a:spLocks noGrp="1"/>
          </p:cNvSpPr>
          <p:nvPr>
            <p:ph sz="half" idx="2"/>
          </p:nvPr>
        </p:nvSpPr>
        <p:spPr>
          <a:xfrm>
            <a:off x="457200" y="1905000"/>
            <a:ext cx="4040188" cy="3576896"/>
          </a:xfrm>
        </p:spPr>
        <p:txBody>
          <a:bodyPr/>
          <a:lstStyle/>
          <a:p>
            <a:pPr marL="400050">
              <a:spcBef>
                <a:spcPts val="0"/>
              </a:spcBef>
              <a:spcAft>
                <a:spcPts val="600"/>
              </a:spcAft>
            </a:pPr>
            <a:r>
              <a:rPr lang="en-US" sz="2200" spc="-25" dirty="0">
                <a:latin typeface="Arial"/>
                <a:ea typeface="Times New Roman"/>
                <a:cs typeface="Times New Roman"/>
              </a:rPr>
              <a:t>Intro / Agenda</a:t>
            </a:r>
          </a:p>
          <a:p>
            <a:pPr marL="800100" lvl="1">
              <a:spcBef>
                <a:spcPts val="0"/>
              </a:spcBef>
              <a:spcAft>
                <a:spcPts val="600"/>
              </a:spcAft>
            </a:pPr>
            <a:r>
              <a:rPr lang="en-US" sz="1400" spc="-25" dirty="0">
                <a:latin typeface="Arial"/>
                <a:ea typeface="Times New Roman"/>
                <a:cs typeface="Times New Roman"/>
              </a:rPr>
              <a:t>Brett Efaw, Idaho Power</a:t>
            </a:r>
          </a:p>
          <a:p>
            <a:pPr marL="800100" lvl="1">
              <a:spcBef>
                <a:spcPts val="0"/>
              </a:spcBef>
              <a:spcAft>
                <a:spcPts val="600"/>
              </a:spcAft>
            </a:pPr>
            <a:r>
              <a:rPr lang="en-US" sz="1400" spc="-25" dirty="0">
                <a:latin typeface="Arial"/>
                <a:ea typeface="Times New Roman"/>
                <a:cs typeface="Times New Roman"/>
              </a:rPr>
              <a:t>3:00 – 3:05 (5 minutes)</a:t>
            </a:r>
          </a:p>
          <a:p>
            <a:pPr marL="400050">
              <a:spcBef>
                <a:spcPts val="0"/>
              </a:spcBef>
              <a:spcAft>
                <a:spcPts val="600"/>
              </a:spcAft>
            </a:pPr>
            <a:r>
              <a:rPr lang="en-US" sz="2200" spc="-25" dirty="0">
                <a:latin typeface="Arial"/>
                <a:ea typeface="Times New Roman"/>
                <a:cs typeface="Times New Roman"/>
              </a:rPr>
              <a:t>WG Website and Scope</a:t>
            </a:r>
          </a:p>
          <a:p>
            <a:pPr marL="800100" lvl="1">
              <a:spcBef>
                <a:spcPts val="0"/>
              </a:spcBef>
              <a:spcAft>
                <a:spcPts val="600"/>
              </a:spcAft>
            </a:pPr>
            <a:r>
              <a:rPr lang="en-US" sz="1400" spc="-25" dirty="0">
                <a:latin typeface="Arial"/>
                <a:ea typeface="Times New Roman"/>
                <a:cs typeface="Times New Roman"/>
              </a:rPr>
              <a:t>Brett Efaw, Idaho Power</a:t>
            </a:r>
          </a:p>
          <a:p>
            <a:pPr marL="800100" lvl="1">
              <a:spcBef>
                <a:spcPts val="0"/>
              </a:spcBef>
              <a:spcAft>
                <a:spcPts val="600"/>
              </a:spcAft>
            </a:pPr>
            <a:r>
              <a:rPr lang="en-US" sz="1400" spc="-25" dirty="0">
                <a:latin typeface="Arial"/>
                <a:ea typeface="Times New Roman"/>
                <a:cs typeface="Times New Roman"/>
              </a:rPr>
              <a:t>3:05 – 3:10 (5 minutes)</a:t>
            </a:r>
          </a:p>
          <a:p>
            <a:pPr marL="400050">
              <a:spcBef>
                <a:spcPts val="0"/>
              </a:spcBef>
              <a:spcAft>
                <a:spcPts val="600"/>
              </a:spcAft>
            </a:pPr>
            <a:r>
              <a:rPr lang="en-US" sz="2200" spc="-25" dirty="0">
                <a:latin typeface="Arial"/>
                <a:ea typeface="Times New Roman"/>
                <a:cs typeface="Times New Roman"/>
              </a:rPr>
              <a:t>PAR 2856 and TF</a:t>
            </a:r>
          </a:p>
          <a:p>
            <a:pPr marL="800100" lvl="1">
              <a:spcBef>
                <a:spcPts val="0"/>
              </a:spcBef>
              <a:spcAft>
                <a:spcPts val="600"/>
              </a:spcAft>
            </a:pPr>
            <a:r>
              <a:rPr lang="en-US" sz="1400" spc="-25" dirty="0">
                <a:latin typeface="Arial"/>
                <a:ea typeface="Times New Roman"/>
                <a:cs typeface="Times New Roman"/>
              </a:rPr>
              <a:t>Brett Efaw, Idaho Power</a:t>
            </a:r>
          </a:p>
          <a:p>
            <a:pPr marL="800100" lvl="1">
              <a:spcBef>
                <a:spcPts val="0"/>
              </a:spcBef>
              <a:spcAft>
                <a:spcPts val="600"/>
              </a:spcAft>
            </a:pPr>
            <a:r>
              <a:rPr lang="en-US" sz="1400" spc="-25" dirty="0">
                <a:latin typeface="Arial"/>
                <a:ea typeface="Times New Roman"/>
                <a:cs typeface="Times New Roman"/>
              </a:rPr>
              <a:t>Brandy </a:t>
            </a:r>
            <a:r>
              <a:rPr lang="en-US" sz="1400" spc="-25" dirty="0" err="1">
                <a:latin typeface="Arial"/>
                <a:ea typeface="Times New Roman"/>
                <a:cs typeface="Times New Roman"/>
              </a:rPr>
              <a:t>Gobert</a:t>
            </a:r>
            <a:r>
              <a:rPr lang="en-US" sz="1400" spc="-25" dirty="0">
                <a:latin typeface="Arial"/>
                <a:ea typeface="Times New Roman"/>
                <a:cs typeface="Times New Roman"/>
              </a:rPr>
              <a:t>, </a:t>
            </a:r>
            <a:r>
              <a:rPr lang="en-US" sz="1400" spc="-25" dirty="0" err="1">
                <a:latin typeface="Arial"/>
                <a:ea typeface="Times New Roman"/>
                <a:cs typeface="Times New Roman"/>
              </a:rPr>
              <a:t>ComEd</a:t>
            </a:r>
            <a:endParaRPr lang="en-US" sz="1400" spc="-25" dirty="0">
              <a:latin typeface="Arial"/>
              <a:ea typeface="Times New Roman"/>
              <a:cs typeface="Times New Roman"/>
            </a:endParaRPr>
          </a:p>
          <a:p>
            <a:pPr marL="800100" lvl="1">
              <a:spcBef>
                <a:spcPts val="0"/>
              </a:spcBef>
              <a:spcAft>
                <a:spcPts val="600"/>
              </a:spcAft>
            </a:pPr>
            <a:r>
              <a:rPr lang="en-US" sz="1400" spc="-25" dirty="0">
                <a:latin typeface="Arial"/>
                <a:ea typeface="Times New Roman"/>
                <a:cs typeface="Times New Roman"/>
              </a:rPr>
              <a:t>3:10 – 3:30 (20 minutes)</a:t>
            </a:r>
          </a:p>
        </p:txBody>
      </p:sp>
      <p:sp>
        <p:nvSpPr>
          <p:cNvPr id="7" name="Content Placeholder 6">
            <a:extLst>
              <a:ext uri="{FF2B5EF4-FFF2-40B4-BE49-F238E27FC236}">
                <a16:creationId xmlns:a16="http://schemas.microsoft.com/office/drawing/2014/main" id="{99A6BCA0-C313-4E9C-BB46-1DD9F16B3A3F}"/>
              </a:ext>
            </a:extLst>
          </p:cNvPr>
          <p:cNvSpPr>
            <a:spLocks noGrp="1"/>
          </p:cNvSpPr>
          <p:nvPr>
            <p:ph sz="quarter" idx="4"/>
          </p:nvPr>
        </p:nvSpPr>
        <p:spPr>
          <a:xfrm>
            <a:off x="4645025" y="1828800"/>
            <a:ext cx="4041775" cy="3886200"/>
          </a:xfrm>
        </p:spPr>
        <p:txBody>
          <a:bodyPr/>
          <a:lstStyle/>
          <a:p>
            <a:pPr marL="400050">
              <a:spcBef>
                <a:spcPts val="0"/>
              </a:spcBef>
              <a:spcAft>
                <a:spcPts val="600"/>
              </a:spcAft>
            </a:pPr>
            <a:r>
              <a:rPr lang="en-US" sz="2200" spc="-25" dirty="0">
                <a:latin typeface="Arial"/>
                <a:ea typeface="Times New Roman"/>
                <a:cs typeface="Times New Roman"/>
              </a:rPr>
              <a:t>The Resiliency Continuum</a:t>
            </a:r>
          </a:p>
          <a:p>
            <a:pPr marL="800100" lvl="1">
              <a:spcBef>
                <a:spcPts val="0"/>
              </a:spcBef>
              <a:spcAft>
                <a:spcPts val="600"/>
              </a:spcAft>
            </a:pPr>
            <a:r>
              <a:rPr lang="en-US" sz="1400" spc="-25" dirty="0">
                <a:latin typeface="Arial"/>
                <a:ea typeface="Times New Roman"/>
                <a:cs typeface="Times New Roman"/>
              </a:rPr>
              <a:t>Aaron Snyder, </a:t>
            </a:r>
            <a:r>
              <a:rPr lang="en-US" sz="1400" spc="-25" dirty="0" err="1">
                <a:latin typeface="Arial"/>
                <a:ea typeface="Times New Roman"/>
                <a:cs typeface="Times New Roman"/>
              </a:rPr>
              <a:t>EnerNex</a:t>
            </a:r>
            <a:endParaRPr lang="en-US" sz="1400" spc="-25" dirty="0">
              <a:latin typeface="Arial"/>
              <a:ea typeface="Times New Roman"/>
              <a:cs typeface="Times New Roman"/>
            </a:endParaRPr>
          </a:p>
          <a:p>
            <a:pPr marL="800100" lvl="1">
              <a:spcBef>
                <a:spcPts val="0"/>
              </a:spcBef>
              <a:spcAft>
                <a:spcPts val="600"/>
              </a:spcAft>
            </a:pPr>
            <a:r>
              <a:rPr lang="en-US" sz="1400" spc="-25" dirty="0">
                <a:latin typeface="Arial"/>
                <a:ea typeface="Times New Roman"/>
                <a:cs typeface="Times New Roman"/>
              </a:rPr>
              <a:t>3:30 – 3:50 (20 minutes)</a:t>
            </a:r>
          </a:p>
          <a:p>
            <a:pPr marL="400050">
              <a:spcBef>
                <a:spcPts val="0"/>
              </a:spcBef>
              <a:spcAft>
                <a:spcPts val="600"/>
              </a:spcAft>
            </a:pPr>
            <a:r>
              <a:rPr lang="en-US" sz="2200" spc="-25" dirty="0">
                <a:latin typeface="Arial"/>
                <a:ea typeface="Times New Roman"/>
                <a:cs typeface="Times New Roman"/>
              </a:rPr>
              <a:t>Grid Condition Assessment</a:t>
            </a:r>
          </a:p>
          <a:p>
            <a:pPr marL="800100" lvl="1">
              <a:spcBef>
                <a:spcPts val="0"/>
              </a:spcBef>
              <a:spcAft>
                <a:spcPts val="600"/>
              </a:spcAft>
            </a:pPr>
            <a:r>
              <a:rPr lang="en-US" sz="1400" spc="-25" dirty="0">
                <a:latin typeface="Arial"/>
                <a:ea typeface="Times New Roman"/>
                <a:cs typeface="Times New Roman"/>
              </a:rPr>
              <a:t>John </a:t>
            </a:r>
            <a:r>
              <a:rPr lang="en-US" sz="1400" spc="-25" dirty="0" err="1">
                <a:latin typeface="Arial"/>
                <a:ea typeface="Times New Roman"/>
                <a:cs typeface="Times New Roman"/>
              </a:rPr>
              <a:t>Lauletta</a:t>
            </a:r>
            <a:r>
              <a:rPr lang="en-US" sz="1400" spc="-25" dirty="0">
                <a:latin typeface="Arial"/>
                <a:ea typeface="Times New Roman"/>
                <a:cs typeface="Times New Roman"/>
              </a:rPr>
              <a:t>, Exacter, Inc. </a:t>
            </a:r>
          </a:p>
          <a:p>
            <a:pPr marL="800100" lvl="1">
              <a:spcBef>
                <a:spcPts val="0"/>
              </a:spcBef>
              <a:spcAft>
                <a:spcPts val="600"/>
              </a:spcAft>
            </a:pPr>
            <a:r>
              <a:rPr lang="en-US" sz="1400" spc="-25" dirty="0">
                <a:latin typeface="Arial"/>
                <a:ea typeface="Times New Roman"/>
                <a:cs typeface="Times New Roman"/>
              </a:rPr>
              <a:t>3:50 – 4:10 (20 minutes)</a:t>
            </a:r>
          </a:p>
          <a:p>
            <a:pPr marL="400050">
              <a:spcBef>
                <a:spcPts val="0"/>
              </a:spcBef>
              <a:spcAft>
                <a:spcPts val="600"/>
              </a:spcAft>
            </a:pPr>
            <a:r>
              <a:rPr lang="en-US" sz="2200" spc="-25" dirty="0">
                <a:highlight>
                  <a:srgbClr val="FFFF00"/>
                </a:highlight>
                <a:latin typeface="Arial"/>
                <a:ea typeface="Times New Roman"/>
                <a:cs typeface="Times New Roman"/>
              </a:rPr>
              <a:t>IEEE Transactions Paper</a:t>
            </a:r>
          </a:p>
          <a:p>
            <a:pPr marL="800100" lvl="1">
              <a:spcBef>
                <a:spcPts val="0"/>
              </a:spcBef>
              <a:spcAft>
                <a:spcPts val="600"/>
              </a:spcAft>
            </a:pPr>
            <a:r>
              <a:rPr lang="en-US" sz="1400" spc="-25" dirty="0">
                <a:highlight>
                  <a:srgbClr val="FFFF00"/>
                </a:highlight>
                <a:latin typeface="Arial"/>
                <a:ea typeface="Times New Roman"/>
                <a:cs typeface="Times New Roman"/>
              </a:rPr>
              <a:t>Masoud Davoudi, Quanta Technology</a:t>
            </a:r>
            <a:r>
              <a:rPr lang="en-US" sz="1000" spc="-25" dirty="0">
                <a:highlight>
                  <a:srgbClr val="FFFF00"/>
                </a:highlight>
                <a:latin typeface="Arial"/>
                <a:ea typeface="Times New Roman"/>
                <a:cs typeface="Times New Roman"/>
              </a:rPr>
              <a:t>	</a:t>
            </a:r>
          </a:p>
          <a:p>
            <a:pPr marL="800100" lvl="1">
              <a:spcBef>
                <a:spcPts val="0"/>
              </a:spcBef>
              <a:spcAft>
                <a:spcPts val="600"/>
              </a:spcAft>
            </a:pPr>
            <a:r>
              <a:rPr lang="en-US" sz="1400" spc="-25" dirty="0">
                <a:highlight>
                  <a:srgbClr val="FFFF00"/>
                </a:highlight>
                <a:latin typeface="Arial"/>
                <a:ea typeface="Times New Roman"/>
                <a:cs typeface="Times New Roman"/>
              </a:rPr>
              <a:t>4:10 – 4:25 (15 minutes)</a:t>
            </a:r>
          </a:p>
          <a:p>
            <a:pPr marL="400050">
              <a:spcBef>
                <a:spcPts val="0"/>
              </a:spcBef>
              <a:spcAft>
                <a:spcPts val="600"/>
              </a:spcAft>
            </a:pPr>
            <a:r>
              <a:rPr lang="en-US" sz="2200" spc="-25" dirty="0">
                <a:latin typeface="Arial"/>
                <a:ea typeface="Times New Roman"/>
                <a:cs typeface="Times New Roman"/>
              </a:rPr>
              <a:t>Close / Adjourn</a:t>
            </a:r>
          </a:p>
          <a:p>
            <a:pPr marL="800100" lvl="1">
              <a:spcBef>
                <a:spcPts val="0"/>
              </a:spcBef>
              <a:spcAft>
                <a:spcPts val="600"/>
              </a:spcAft>
            </a:pPr>
            <a:r>
              <a:rPr lang="en-US" sz="1400" spc="-25" dirty="0">
                <a:latin typeface="Arial"/>
                <a:ea typeface="Times New Roman"/>
                <a:cs typeface="Times New Roman"/>
              </a:rPr>
              <a:t>Brett Efaw, Idaho Power</a:t>
            </a:r>
          </a:p>
          <a:p>
            <a:pPr marL="800100" lvl="1">
              <a:spcBef>
                <a:spcPts val="0"/>
              </a:spcBef>
              <a:spcAft>
                <a:spcPts val="600"/>
              </a:spcAft>
            </a:pPr>
            <a:r>
              <a:rPr lang="en-US" sz="1400" spc="-25" dirty="0">
                <a:latin typeface="Arial"/>
                <a:ea typeface="Times New Roman"/>
                <a:cs typeface="Times New Roman"/>
              </a:rPr>
              <a:t>4:25 – 4:30 (5 minutes)</a:t>
            </a:r>
          </a:p>
        </p:txBody>
      </p:sp>
      <p:sp>
        <p:nvSpPr>
          <p:cNvPr id="4" name="Slide Number Placeholder 3"/>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1</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2C53B251-2BD9-40A1-A31B-68DB21075033}"/>
              </a:ext>
            </a:extLst>
          </p:cNvPr>
          <p:cNvSpPr txBox="1">
            <a:spLocks/>
          </p:cNvSpPr>
          <p:nvPr/>
        </p:nvSpPr>
        <p:spPr bwMode="auto">
          <a:xfrm>
            <a:off x="4572000" y="451514"/>
            <a:ext cx="388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en-US" sz="1600" dirty="0">
                <a:latin typeface="SAS Monospace" panose="020B0609020202020204" pitchFamily="49" charset="0"/>
              </a:rPr>
              <a:t>1:00PM - 2:30PM PT</a:t>
            </a:r>
          </a:p>
          <a:p>
            <a:pPr algn="r"/>
            <a:r>
              <a:rPr lang="en-US" sz="1600" dirty="0">
                <a:latin typeface="SAS Monospace" panose="020B0609020202020204" pitchFamily="49" charset="0"/>
              </a:rPr>
              <a:t>2:00PM - 3:30PM MT</a:t>
            </a:r>
          </a:p>
          <a:p>
            <a:pPr algn="r"/>
            <a:r>
              <a:rPr lang="en-US" sz="1600" dirty="0">
                <a:latin typeface="SAS Monospace" panose="020B0609020202020204" pitchFamily="49" charset="0"/>
              </a:rPr>
              <a:t>3:00PM - 4:30PM CT</a:t>
            </a:r>
          </a:p>
          <a:p>
            <a:pPr algn="r"/>
            <a:r>
              <a:rPr lang="en-US" sz="1600" dirty="0">
                <a:latin typeface="SAS Monospace" panose="020B0609020202020204" pitchFamily="49" charset="0"/>
              </a:rPr>
              <a:t>4:00PM - 5:30PM ET</a:t>
            </a:r>
          </a:p>
        </p:txBody>
      </p:sp>
      <p:sp>
        <p:nvSpPr>
          <p:cNvPr id="9" name="TextBox 8">
            <a:extLst>
              <a:ext uri="{FF2B5EF4-FFF2-40B4-BE49-F238E27FC236}">
                <a16:creationId xmlns:a16="http://schemas.microsoft.com/office/drawing/2014/main" id="{4E074B10-E5DF-4567-A1FF-C442D4ED16EF}"/>
              </a:ext>
            </a:extLst>
          </p:cNvPr>
          <p:cNvSpPr txBox="1"/>
          <p:nvPr/>
        </p:nvSpPr>
        <p:spPr>
          <a:xfrm>
            <a:off x="1066800" y="5481896"/>
            <a:ext cx="3124200" cy="369332"/>
          </a:xfrm>
          <a:prstGeom prst="rect">
            <a:avLst/>
          </a:prstGeom>
          <a:noFill/>
        </p:spPr>
        <p:txBody>
          <a:bodyPr wrap="square" rtlCol="0">
            <a:spAutoFit/>
          </a:bodyPr>
          <a:lstStyle/>
          <a:p>
            <a:r>
              <a:rPr lang="en-US" dirty="0"/>
              <a:t>Note: All Agenda Times are CT</a:t>
            </a:r>
          </a:p>
        </p:txBody>
      </p:sp>
    </p:spTree>
    <p:extLst>
      <p:ext uri="{BB962C8B-B14F-4D97-AF65-F5344CB8AC3E}">
        <p14:creationId xmlns:p14="http://schemas.microsoft.com/office/powerpoint/2010/main" val="227875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Conclusion</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r>
              <a:rPr lang="en-US" sz="2200" dirty="0"/>
              <a:t>Trade-off between customer experience, employee impact, and wildfire risk mitigation</a:t>
            </a:r>
          </a:p>
          <a:p>
            <a:r>
              <a:rPr lang="en-US" sz="2200" dirty="0"/>
              <a:t>How can the grid’s current infrastructure be utilized for wildfire risk reduction</a:t>
            </a:r>
          </a:p>
          <a:p>
            <a:r>
              <a:rPr lang="en-US" sz="2200" dirty="0"/>
              <a:t>Different reclosing strategies were compared with respect to wildfire risk reduction</a:t>
            </a:r>
          </a:p>
          <a:p>
            <a:r>
              <a:rPr lang="en-US" sz="2200" dirty="0"/>
              <a:t>Need for emerging technologies such as </a:t>
            </a:r>
            <a:r>
              <a:rPr lang="en-US" sz="2200" dirty="0" err="1"/>
              <a:t>REFCL</a:t>
            </a:r>
            <a:r>
              <a:rPr lang="en-US" sz="2200" dirty="0"/>
              <a:t> </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97381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Next steps</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r>
              <a:rPr lang="en-US" sz="2200" dirty="0"/>
              <a:t>More quantification of the results in the draft</a:t>
            </a:r>
          </a:p>
          <a:p>
            <a:r>
              <a:rPr lang="en-US" sz="2200" dirty="0"/>
              <a:t>Utilizing more data-centric approaches such as mobile-edge computing</a:t>
            </a:r>
          </a:p>
          <a:p>
            <a:r>
              <a:rPr lang="en-US" sz="2200" dirty="0"/>
              <a:t>Other novel methodologies for High Impedance Fault detection, aimed at wildfire mitigation</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344792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p:txBody>
          <a:bodyPr/>
          <a:lstStyle/>
          <a:p>
            <a:r>
              <a:rPr lang="en-US" dirty="0"/>
              <a:t>Introduction</a:t>
            </a:r>
          </a:p>
          <a:p>
            <a:r>
              <a:rPr lang="en-US" dirty="0"/>
              <a:t>Problem Statement</a:t>
            </a:r>
          </a:p>
          <a:p>
            <a:r>
              <a:rPr lang="en-US" dirty="0"/>
              <a:t>Resilience Orientated Reclosing</a:t>
            </a:r>
          </a:p>
          <a:p>
            <a:r>
              <a:rPr lang="en-US" dirty="0"/>
              <a:t>Conclusions</a:t>
            </a:r>
          </a:p>
          <a:p>
            <a:r>
              <a:rPr lang="en-US" dirty="0"/>
              <a:t>Next Steps</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40203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Introduction</a:t>
            </a:r>
            <a:endParaRPr lang="en-US" sz="3200" dirty="0"/>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r>
              <a:rPr lang="en-US" sz="2400" dirty="0"/>
              <a:t>Power system caused wildfires: </a:t>
            </a:r>
          </a:p>
          <a:p>
            <a:pPr lvl="1"/>
            <a:r>
              <a:rPr lang="en-US" sz="2000" dirty="0"/>
              <a:t>10 out of 20 most destructive California wildfires </a:t>
            </a:r>
          </a:p>
          <a:p>
            <a:pPr lvl="1"/>
            <a:r>
              <a:rPr lang="en-US" sz="2000" dirty="0"/>
              <a:t>90% of fatal bushfires in Australia were power-line related</a:t>
            </a:r>
          </a:p>
          <a:p>
            <a:pPr lvl="1"/>
            <a:r>
              <a:rPr lang="en-US" sz="2000" dirty="0"/>
              <a:t>51% of the total area burned by wildfires in California were power-line related</a:t>
            </a:r>
          </a:p>
          <a:p>
            <a:pPr lvl="1"/>
            <a:r>
              <a:rPr lang="en-US" sz="1600" dirty="0"/>
              <a:t>California wildfire of October 2007, Victorian wildfire in February 2009, Wildfire in Alberta in May 2016, Northern California Wildfire in October 2017, and November 2018 wildfire in California have taken lives of 323 people and have had a physical property damage of around $33.6 billion</a:t>
            </a:r>
          </a:p>
          <a:p>
            <a:pPr lvl="1"/>
            <a:r>
              <a:rPr lang="en-US" sz="2000" dirty="0"/>
              <a:t>A recent survey of 63 North American utilities, 546 pole fires were studied: Only 19% of utilities surveyed have a specific pole fire mitigation program or strategy in place</a:t>
            </a:r>
          </a:p>
          <a:p>
            <a:pPr lvl="1"/>
            <a:endParaRPr lang="en-US" sz="2000" dirty="0"/>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3</a:t>
            </a:fld>
            <a:endParaRPr lang="en-US" dirty="0">
              <a:solidFill>
                <a:prstClr val="black">
                  <a:tint val="75000"/>
                </a:prstClr>
              </a:solidFill>
            </a:endParaRPr>
          </a:p>
        </p:txBody>
      </p:sp>
    </p:spTree>
    <p:extLst>
      <p:ext uri="{BB962C8B-B14F-4D97-AF65-F5344CB8AC3E}">
        <p14:creationId xmlns:p14="http://schemas.microsoft.com/office/powerpoint/2010/main" val="361627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Problem Statement</a:t>
            </a:r>
            <a:endParaRPr lang="en-US" sz="3200" dirty="0"/>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r>
              <a:rPr lang="en-US" sz="2400" dirty="0"/>
              <a:t>Resilience: </a:t>
            </a:r>
          </a:p>
          <a:p>
            <a:pPr lvl="1"/>
            <a:r>
              <a:rPr lang="en-US" sz="2000" dirty="0"/>
              <a:t>The ability to withstand and reduce the magnitude and/or duration of disruptive events, which includes the capability to anticipate, absorb, adapt to, and/or rapidly recover from such an event.</a:t>
            </a:r>
          </a:p>
          <a:p>
            <a:r>
              <a:rPr lang="en-US" sz="2400" dirty="0"/>
              <a:t>Difference between Resilience and Reliability: </a:t>
            </a:r>
          </a:p>
          <a:p>
            <a:pPr lvl="1"/>
            <a:r>
              <a:rPr lang="en-US" sz="2000" dirty="0"/>
              <a:t>Resilience covers unexpected, high-impact, low frequency events</a:t>
            </a:r>
          </a:p>
          <a:p>
            <a:pPr lvl="1"/>
            <a:r>
              <a:rPr lang="en-US" sz="2000" dirty="0"/>
              <a:t>Resilience looks long term</a:t>
            </a:r>
          </a:p>
          <a:p>
            <a:pPr lvl="1"/>
            <a:r>
              <a:rPr lang="en-US" sz="2000" dirty="0"/>
              <a:t>Resilience also considers personnel and equipment </a:t>
            </a:r>
          </a:p>
          <a:p>
            <a:r>
              <a:rPr lang="en-US" sz="2400" dirty="0"/>
              <a:t>How can we target wildfire resilience? </a:t>
            </a:r>
          </a:p>
          <a:p>
            <a:pPr lvl="1"/>
            <a:r>
              <a:rPr lang="en-US" sz="2000" dirty="0"/>
              <a:t>What are the impact on customer experience?</a:t>
            </a:r>
          </a:p>
          <a:p>
            <a:pPr lvl="1"/>
            <a:r>
              <a:rPr lang="en-US" sz="2000" dirty="0"/>
              <a:t>What are the trade-offs? </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398739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Resilience Orientated Reclosing</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pPr marL="0" indent="0">
              <a:buNone/>
            </a:pPr>
            <a:r>
              <a:rPr lang="en-US" sz="2400" dirty="0"/>
              <a:t>Targeting fuses and reclosers (1 of 2)</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5</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83B44F56-5FCB-4BEF-B7B6-8889B46CBA87}"/>
              </a:ext>
            </a:extLst>
          </p:cNvPr>
          <p:cNvPicPr>
            <a:picLocks noChangeAspect="1"/>
          </p:cNvPicPr>
          <p:nvPr/>
        </p:nvPicPr>
        <p:blipFill>
          <a:blip r:embed="rId2"/>
          <a:stretch>
            <a:fillRect/>
          </a:stretch>
        </p:blipFill>
        <p:spPr>
          <a:xfrm>
            <a:off x="842461" y="1641380"/>
            <a:ext cx="3115678" cy="3657997"/>
          </a:xfrm>
          <a:prstGeom prst="rect">
            <a:avLst/>
          </a:prstGeom>
        </p:spPr>
      </p:pic>
      <p:pic>
        <p:nvPicPr>
          <p:cNvPr id="6" name="Picture 5">
            <a:extLst>
              <a:ext uri="{FF2B5EF4-FFF2-40B4-BE49-F238E27FC236}">
                <a16:creationId xmlns:a16="http://schemas.microsoft.com/office/drawing/2014/main" id="{4B52122B-B0DD-4B55-8641-D7F2BDE799E7}"/>
              </a:ext>
            </a:extLst>
          </p:cNvPr>
          <p:cNvPicPr>
            <a:picLocks noChangeAspect="1"/>
          </p:cNvPicPr>
          <p:nvPr/>
        </p:nvPicPr>
        <p:blipFill>
          <a:blip r:embed="rId3"/>
          <a:stretch>
            <a:fillRect/>
          </a:stretch>
        </p:blipFill>
        <p:spPr>
          <a:xfrm>
            <a:off x="842461" y="5299377"/>
            <a:ext cx="3060860" cy="742026"/>
          </a:xfrm>
          <a:prstGeom prst="rect">
            <a:avLst/>
          </a:prstGeom>
        </p:spPr>
      </p:pic>
      <p:pic>
        <p:nvPicPr>
          <p:cNvPr id="7" name="Picture 6">
            <a:extLst>
              <a:ext uri="{FF2B5EF4-FFF2-40B4-BE49-F238E27FC236}">
                <a16:creationId xmlns:a16="http://schemas.microsoft.com/office/drawing/2014/main" id="{62FDF07F-6EA4-47B4-B0E2-1C011AF985BA}"/>
              </a:ext>
            </a:extLst>
          </p:cNvPr>
          <p:cNvPicPr>
            <a:picLocks noChangeAspect="1"/>
          </p:cNvPicPr>
          <p:nvPr/>
        </p:nvPicPr>
        <p:blipFill>
          <a:blip r:embed="rId4"/>
          <a:stretch>
            <a:fillRect/>
          </a:stretch>
        </p:blipFill>
        <p:spPr>
          <a:xfrm>
            <a:off x="4572000" y="2362200"/>
            <a:ext cx="3475220" cy="807344"/>
          </a:xfrm>
          <a:prstGeom prst="rect">
            <a:avLst/>
          </a:prstGeom>
        </p:spPr>
      </p:pic>
      <p:pic>
        <p:nvPicPr>
          <p:cNvPr id="8" name="Picture 7">
            <a:extLst>
              <a:ext uri="{FF2B5EF4-FFF2-40B4-BE49-F238E27FC236}">
                <a16:creationId xmlns:a16="http://schemas.microsoft.com/office/drawing/2014/main" id="{69FDCAEC-08D2-491B-A42D-C224B1B8B48B}"/>
              </a:ext>
            </a:extLst>
          </p:cNvPr>
          <p:cNvPicPr>
            <a:picLocks noChangeAspect="1"/>
          </p:cNvPicPr>
          <p:nvPr/>
        </p:nvPicPr>
        <p:blipFill>
          <a:blip r:embed="rId5"/>
          <a:stretch>
            <a:fillRect/>
          </a:stretch>
        </p:blipFill>
        <p:spPr>
          <a:xfrm>
            <a:off x="4114802" y="3470378"/>
            <a:ext cx="4571998" cy="1160890"/>
          </a:xfrm>
          <a:prstGeom prst="rect">
            <a:avLst/>
          </a:prstGeom>
        </p:spPr>
      </p:pic>
    </p:spTree>
    <p:extLst>
      <p:ext uri="{BB962C8B-B14F-4D97-AF65-F5344CB8AC3E}">
        <p14:creationId xmlns:p14="http://schemas.microsoft.com/office/powerpoint/2010/main" val="101810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Resilience Orientated Reclosing</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pPr marL="0" indent="0">
              <a:buNone/>
            </a:pPr>
            <a:r>
              <a:rPr lang="en-US" sz="2400" dirty="0"/>
              <a:t>Targeting fuses and reclosers (2 of 2)</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6</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32D8D41C-6BFD-4297-A2C0-2B2037C9AC40}"/>
              </a:ext>
            </a:extLst>
          </p:cNvPr>
          <p:cNvPicPr>
            <a:picLocks noChangeAspect="1"/>
          </p:cNvPicPr>
          <p:nvPr/>
        </p:nvPicPr>
        <p:blipFill>
          <a:blip r:embed="rId2"/>
          <a:stretch>
            <a:fillRect/>
          </a:stretch>
        </p:blipFill>
        <p:spPr>
          <a:xfrm>
            <a:off x="1524000" y="1828800"/>
            <a:ext cx="5782504" cy="4004028"/>
          </a:xfrm>
          <a:prstGeom prst="rect">
            <a:avLst/>
          </a:prstGeom>
        </p:spPr>
      </p:pic>
    </p:spTree>
    <p:extLst>
      <p:ext uri="{BB962C8B-B14F-4D97-AF65-F5344CB8AC3E}">
        <p14:creationId xmlns:p14="http://schemas.microsoft.com/office/powerpoint/2010/main" val="70570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Resilience Orientated Reclosing</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pPr marL="0" indent="0">
              <a:buNone/>
            </a:pPr>
            <a:r>
              <a:rPr lang="en-US" sz="2400" dirty="0"/>
              <a:t>Targeting Reclosing Schemes</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7</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62FDF07F-6EA4-47B4-B0E2-1C011AF985BA}"/>
              </a:ext>
            </a:extLst>
          </p:cNvPr>
          <p:cNvPicPr>
            <a:picLocks noChangeAspect="1"/>
          </p:cNvPicPr>
          <p:nvPr/>
        </p:nvPicPr>
        <p:blipFill>
          <a:blip r:embed="rId2"/>
          <a:stretch>
            <a:fillRect/>
          </a:stretch>
        </p:blipFill>
        <p:spPr>
          <a:xfrm>
            <a:off x="5105400" y="1878837"/>
            <a:ext cx="3475220" cy="807344"/>
          </a:xfrm>
          <a:prstGeom prst="rect">
            <a:avLst/>
          </a:prstGeom>
        </p:spPr>
      </p:pic>
      <p:pic>
        <p:nvPicPr>
          <p:cNvPr id="9" name="Picture 8">
            <a:extLst>
              <a:ext uri="{FF2B5EF4-FFF2-40B4-BE49-F238E27FC236}">
                <a16:creationId xmlns:a16="http://schemas.microsoft.com/office/drawing/2014/main" id="{78B2113A-A689-4167-9183-951FC5562778}"/>
              </a:ext>
            </a:extLst>
          </p:cNvPr>
          <p:cNvPicPr>
            <a:picLocks noChangeAspect="1"/>
          </p:cNvPicPr>
          <p:nvPr/>
        </p:nvPicPr>
        <p:blipFill>
          <a:blip r:embed="rId3"/>
          <a:stretch>
            <a:fillRect/>
          </a:stretch>
        </p:blipFill>
        <p:spPr>
          <a:xfrm>
            <a:off x="4899910" y="2971800"/>
            <a:ext cx="3886200" cy="1995616"/>
          </a:xfrm>
          <a:prstGeom prst="rect">
            <a:avLst/>
          </a:prstGeom>
        </p:spPr>
      </p:pic>
      <p:pic>
        <p:nvPicPr>
          <p:cNvPr id="10" name="Picture 9">
            <a:extLst>
              <a:ext uri="{FF2B5EF4-FFF2-40B4-BE49-F238E27FC236}">
                <a16:creationId xmlns:a16="http://schemas.microsoft.com/office/drawing/2014/main" id="{82672C53-41E8-46A3-9170-C356EDDA2173}"/>
              </a:ext>
            </a:extLst>
          </p:cNvPr>
          <p:cNvPicPr>
            <a:picLocks noChangeAspect="1"/>
          </p:cNvPicPr>
          <p:nvPr/>
        </p:nvPicPr>
        <p:blipFill>
          <a:blip r:embed="rId4"/>
          <a:stretch>
            <a:fillRect/>
          </a:stretch>
        </p:blipFill>
        <p:spPr>
          <a:xfrm>
            <a:off x="221730" y="2362200"/>
            <a:ext cx="4572000" cy="2420819"/>
          </a:xfrm>
          <a:prstGeom prst="rect">
            <a:avLst/>
          </a:prstGeom>
        </p:spPr>
      </p:pic>
    </p:spTree>
    <p:extLst>
      <p:ext uri="{BB962C8B-B14F-4D97-AF65-F5344CB8AC3E}">
        <p14:creationId xmlns:p14="http://schemas.microsoft.com/office/powerpoint/2010/main" val="79480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Resilience Orientated Reclosing</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pPr marL="0" indent="0">
              <a:buNone/>
            </a:pPr>
            <a:r>
              <a:rPr lang="en-US" sz="2400" dirty="0"/>
              <a:t>Adding line reclosers to reduce customer exposure</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8</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FBC35B15-1FE2-4FE8-A07B-943A80024004}"/>
              </a:ext>
            </a:extLst>
          </p:cNvPr>
          <p:cNvPicPr>
            <a:picLocks noChangeAspect="1"/>
          </p:cNvPicPr>
          <p:nvPr/>
        </p:nvPicPr>
        <p:blipFill>
          <a:blip r:embed="rId2"/>
          <a:stretch>
            <a:fillRect/>
          </a:stretch>
        </p:blipFill>
        <p:spPr>
          <a:xfrm>
            <a:off x="2606278" y="4153759"/>
            <a:ext cx="3931444" cy="1530920"/>
          </a:xfrm>
          <a:prstGeom prst="rect">
            <a:avLst/>
          </a:prstGeom>
        </p:spPr>
      </p:pic>
      <p:pic>
        <p:nvPicPr>
          <p:cNvPr id="8" name="Picture 7">
            <a:extLst>
              <a:ext uri="{FF2B5EF4-FFF2-40B4-BE49-F238E27FC236}">
                <a16:creationId xmlns:a16="http://schemas.microsoft.com/office/drawing/2014/main" id="{974AD3EE-9E2D-4F86-9372-9126651E47D9}"/>
              </a:ext>
            </a:extLst>
          </p:cNvPr>
          <p:cNvPicPr>
            <a:picLocks noChangeAspect="1"/>
          </p:cNvPicPr>
          <p:nvPr/>
        </p:nvPicPr>
        <p:blipFill>
          <a:blip r:embed="rId3"/>
          <a:stretch>
            <a:fillRect/>
          </a:stretch>
        </p:blipFill>
        <p:spPr>
          <a:xfrm>
            <a:off x="2133600" y="1828800"/>
            <a:ext cx="4800600" cy="2069777"/>
          </a:xfrm>
          <a:prstGeom prst="rect">
            <a:avLst/>
          </a:prstGeom>
        </p:spPr>
      </p:pic>
    </p:spTree>
    <p:extLst>
      <p:ext uri="{BB962C8B-B14F-4D97-AF65-F5344CB8AC3E}">
        <p14:creationId xmlns:p14="http://schemas.microsoft.com/office/powerpoint/2010/main" val="317572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8FD2-CE91-4124-942E-8AA921F74DFE}"/>
              </a:ext>
            </a:extLst>
          </p:cNvPr>
          <p:cNvSpPr>
            <a:spLocks noGrp="1"/>
          </p:cNvSpPr>
          <p:nvPr>
            <p:ph type="title"/>
          </p:nvPr>
        </p:nvSpPr>
        <p:spPr>
          <a:xfrm>
            <a:off x="457200" y="458960"/>
            <a:ext cx="8229600" cy="608056"/>
          </a:xfrm>
        </p:spPr>
        <p:txBody>
          <a:bodyPr/>
          <a:lstStyle/>
          <a:p>
            <a:r>
              <a:rPr lang="en-US" sz="2800" dirty="0"/>
              <a:t>Resilience Orientated Reclosing</a:t>
            </a:r>
          </a:p>
        </p:txBody>
      </p:sp>
      <p:sp>
        <p:nvSpPr>
          <p:cNvPr id="3" name="Content Placeholder 2">
            <a:extLst>
              <a:ext uri="{FF2B5EF4-FFF2-40B4-BE49-F238E27FC236}">
                <a16:creationId xmlns:a16="http://schemas.microsoft.com/office/drawing/2014/main" id="{C146E8C3-6C9A-4424-AEBA-87AFC4E478B3}"/>
              </a:ext>
            </a:extLst>
          </p:cNvPr>
          <p:cNvSpPr>
            <a:spLocks noGrp="1"/>
          </p:cNvSpPr>
          <p:nvPr>
            <p:ph idx="1"/>
          </p:nvPr>
        </p:nvSpPr>
        <p:spPr>
          <a:xfrm>
            <a:off x="457200" y="1141456"/>
            <a:ext cx="8229600" cy="4984707"/>
          </a:xfrm>
        </p:spPr>
        <p:txBody>
          <a:bodyPr/>
          <a:lstStyle/>
          <a:p>
            <a:pPr marL="0" indent="0">
              <a:buNone/>
            </a:pPr>
            <a:r>
              <a:rPr lang="en-US" sz="2400" dirty="0"/>
              <a:t>Rapid Earth Fault Current Limiter (</a:t>
            </a:r>
            <a:r>
              <a:rPr lang="en-US" sz="2400" dirty="0" err="1"/>
              <a:t>REFCL</a:t>
            </a:r>
            <a:r>
              <a:rPr lang="en-US" sz="2400" dirty="0"/>
              <a:t>)</a:t>
            </a:r>
          </a:p>
          <a:p>
            <a:r>
              <a:rPr lang="en-US" sz="2200" dirty="0"/>
              <a:t>A protection technology for accurate detection of line-to-ground faults</a:t>
            </a:r>
          </a:p>
          <a:p>
            <a:r>
              <a:rPr lang="en-US" sz="2200" dirty="0"/>
              <a:t>Reclosing strategies discussed previously: intent was using the existing technologies for the novel goal of wildfire risk mitigation</a:t>
            </a:r>
          </a:p>
          <a:p>
            <a:r>
              <a:rPr lang="en-US" sz="2200" dirty="0" err="1"/>
              <a:t>REFCL</a:t>
            </a:r>
            <a:r>
              <a:rPr lang="en-US" sz="2200" dirty="0"/>
              <a:t> has emerged primarily for wildfire mitigation and requires its own infrastructural changes</a:t>
            </a:r>
          </a:p>
        </p:txBody>
      </p:sp>
      <p:sp>
        <p:nvSpPr>
          <p:cNvPr id="4" name="Slide Number Placeholder 3">
            <a:extLst>
              <a:ext uri="{FF2B5EF4-FFF2-40B4-BE49-F238E27FC236}">
                <a16:creationId xmlns:a16="http://schemas.microsoft.com/office/drawing/2014/main" id="{C8446448-7970-4693-8B00-6F0AE2D95117}"/>
              </a:ext>
            </a:extLst>
          </p:cNvPr>
          <p:cNvSpPr>
            <a:spLocks noGrp="1"/>
          </p:cNvSpPr>
          <p:nvPr>
            <p:ph type="sldNum" sz="quarter" idx="12"/>
          </p:nvPr>
        </p:nvSpPr>
        <p:spPr/>
        <p:txBody>
          <a:bodyPr/>
          <a:lstStyle/>
          <a:p>
            <a:pPr>
              <a:defRPr/>
            </a:pPr>
            <a:fld id="{2FFE4B61-D119-4C2A-B0FD-8BB9E4349C88}" type="slidenum">
              <a:rPr lang="en-US" smtClean="0">
                <a:solidFill>
                  <a:prstClr val="black">
                    <a:tint val="75000"/>
                  </a:prstClr>
                </a:solidFill>
              </a:rPr>
              <a:pPr>
                <a:defRPr/>
              </a:pPr>
              <a:t>9</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A25C56E5-11EC-4DD4-9B85-7C6C68619B3E}"/>
              </a:ext>
            </a:extLst>
          </p:cNvPr>
          <p:cNvPicPr>
            <a:picLocks noChangeAspect="1"/>
          </p:cNvPicPr>
          <p:nvPr/>
        </p:nvPicPr>
        <p:blipFill>
          <a:blip r:embed="rId2"/>
          <a:stretch>
            <a:fillRect/>
          </a:stretch>
        </p:blipFill>
        <p:spPr>
          <a:xfrm>
            <a:off x="1676400" y="4087813"/>
            <a:ext cx="5600700" cy="2038350"/>
          </a:xfrm>
          <a:prstGeom prst="rect">
            <a:avLst/>
          </a:prstGeom>
        </p:spPr>
      </p:pic>
    </p:spTree>
    <p:extLst>
      <p:ext uri="{BB962C8B-B14F-4D97-AF65-F5344CB8AC3E}">
        <p14:creationId xmlns:p14="http://schemas.microsoft.com/office/powerpoint/2010/main" val="1944532654"/>
      </p:ext>
    </p:extLst>
  </p:cSld>
  <p:clrMapOvr>
    <a:masterClrMapping/>
  </p:clrMapOvr>
</p:sld>
</file>

<file path=ppt/theme/theme1.xml><?xml version="1.0" encoding="utf-8"?>
<a:theme xmlns:a="http://schemas.openxmlformats.org/drawingml/2006/main" name="2010-PES-PPT-Template-v200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2617</TotalTime>
  <Words>511</Words>
  <Application>Microsoft Office PowerPoint</Application>
  <PresentationFormat>On-screen Show (4:3)</PresentationFormat>
  <Paragraphs>84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SAS Monospace</vt:lpstr>
      <vt:lpstr>2010-PES-PPT-Template-v2007</vt:lpstr>
      <vt:lpstr>Distribution Resiliency WG Agenda Virtual – WebEx Meeting July 28, 2020</vt:lpstr>
      <vt:lpstr>Outline</vt:lpstr>
      <vt:lpstr>Introduction</vt:lpstr>
      <vt:lpstr>Problem Statement</vt:lpstr>
      <vt:lpstr>Resilience Orientated Reclosing</vt:lpstr>
      <vt:lpstr>Resilience Orientated Reclosing</vt:lpstr>
      <vt:lpstr>Resilience Orientated Reclosing</vt:lpstr>
      <vt:lpstr>Resilience Orientated Reclosing</vt:lpstr>
      <vt:lpstr>Resilience Orientated Reclosing</vt:lpstr>
      <vt:lpstr>Conclusion</vt:lpstr>
      <vt:lpstr>Next steps</vt:lpstr>
    </vt:vector>
  </TitlesOfParts>
  <Company>We Energies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DRWG Portland August 7</dc:title>
  <dc:creator>Val Werner</dc:creator>
  <cp:lastModifiedBy>Efaw, Brett</cp:lastModifiedBy>
  <cp:revision>84</cp:revision>
  <cp:lastPrinted>2018-07-12T18:38:46Z</cp:lastPrinted>
  <dcterms:created xsi:type="dcterms:W3CDTF">2018-04-10T19:12:57Z</dcterms:created>
  <dcterms:modified xsi:type="dcterms:W3CDTF">2020-07-28T14:38:42Z</dcterms:modified>
</cp:coreProperties>
</file>