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4" r:id="rId2"/>
    <p:sldId id="288" r:id="rId3"/>
    <p:sldId id="289" r:id="rId4"/>
    <p:sldId id="290" r:id="rId5"/>
    <p:sldId id="277" r:id="rId6"/>
    <p:sldId id="278" r:id="rId7"/>
    <p:sldId id="285" r:id="rId8"/>
    <p:sldId id="286" r:id="rId9"/>
    <p:sldId id="284" r:id="rId10"/>
    <p:sldId id="287" r:id="rId11"/>
    <p:sldId id="279" r:id="rId12"/>
    <p:sldId id="269" r:id="rId13"/>
    <p:sldId id="280" r:id="rId14"/>
    <p:sldId id="273"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4260C2-5DBE-88C0-99BE-ED5DBCFBE5B6}" name="Jain, Akansha:(ComEd)" initials="JA" userId="S::E087236@exelonds.com::2ae374ef-bc81-4e7a-b556-75c087eeb3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8D851-6F35-493D-8FC7-09867767CFE3}" v="158" dt="2024-07-24T16:40:20.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5859"/>
  </p:normalViewPr>
  <p:slideViewPr>
    <p:cSldViewPr snapToGrid="0" snapToObjects="1">
      <p:cViewPr varScale="1">
        <p:scale>
          <a:sx n="87" d="100"/>
          <a:sy n="87" d="100"/>
        </p:scale>
        <p:origin x="187"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Akansha:(ComEd)" userId="2ae374ef-bc81-4e7a-b556-75c087eeb320" providerId="ADAL" clId="{3F42D885-82A5-4796-A562-D850C8A71FA4}"/>
    <pc:docChg chg="undo redo custSel addSld delSld modSld sldOrd">
      <pc:chgData name="Jain, Akansha:(ComEd)" userId="2ae374ef-bc81-4e7a-b556-75c087eeb320" providerId="ADAL" clId="{3F42D885-82A5-4796-A562-D850C8A71FA4}" dt="2024-07-15T14:37:30.532" v="3323" actId="47"/>
      <pc:docMkLst>
        <pc:docMk/>
      </pc:docMkLst>
      <pc:sldChg chg="addSp modSp mod">
        <pc:chgData name="Jain, Akansha:(ComEd)" userId="2ae374ef-bc81-4e7a-b556-75c087eeb320" providerId="ADAL" clId="{3F42D885-82A5-4796-A562-D850C8A71FA4}" dt="2024-07-15T05:27:41.857" v="3135" actId="1076"/>
        <pc:sldMkLst>
          <pc:docMk/>
          <pc:sldMk cId="2217145661" sldId="264"/>
        </pc:sldMkLst>
        <pc:spChg chg="mod">
          <ac:chgData name="Jain, Akansha:(ComEd)" userId="2ae374ef-bc81-4e7a-b556-75c087eeb320" providerId="ADAL" clId="{3F42D885-82A5-4796-A562-D850C8A71FA4}" dt="2024-07-15T05:27:08.218" v="3041" actId="20577"/>
          <ac:spMkLst>
            <pc:docMk/>
            <pc:sldMk cId="2217145661" sldId="264"/>
            <ac:spMk id="2" creationId="{7A1D436E-B15A-8945-BA99-E5F7CA98CA62}"/>
          </ac:spMkLst>
        </pc:spChg>
        <pc:spChg chg="mod">
          <ac:chgData name="Jain, Akansha:(ComEd)" userId="2ae374ef-bc81-4e7a-b556-75c087eeb320" providerId="ADAL" clId="{3F42D885-82A5-4796-A562-D850C8A71FA4}" dt="2024-07-15T05:27:41.857" v="3135" actId="1076"/>
          <ac:spMkLst>
            <pc:docMk/>
            <pc:sldMk cId="2217145661" sldId="264"/>
            <ac:spMk id="3" creationId="{F6267506-261B-6245-AB5F-24A591F62604}"/>
          </ac:spMkLst>
        </pc:spChg>
        <pc:spChg chg="mod">
          <ac:chgData name="Jain, Akansha:(ComEd)" userId="2ae374ef-bc81-4e7a-b556-75c087eeb320" providerId="ADAL" clId="{3F42D885-82A5-4796-A562-D850C8A71FA4}" dt="2024-07-10T18:54:27.077" v="21" actId="1076"/>
          <ac:spMkLst>
            <pc:docMk/>
            <pc:sldMk cId="2217145661" sldId="264"/>
            <ac:spMk id="7" creationId="{CD978786-E1EB-3843-9D40-197B5DED4C59}"/>
          </ac:spMkLst>
        </pc:spChg>
        <pc:picChg chg="add mod">
          <ac:chgData name="Jain, Akansha:(ComEd)" userId="2ae374ef-bc81-4e7a-b556-75c087eeb320" providerId="ADAL" clId="{3F42D885-82A5-4796-A562-D850C8A71FA4}" dt="2024-07-15T04:44:07.312" v="1857" actId="1076"/>
          <ac:picMkLst>
            <pc:docMk/>
            <pc:sldMk cId="2217145661" sldId="264"/>
            <ac:picMk id="6" creationId="{0AFD8380-5701-12BD-76C4-F52BF513256D}"/>
          </ac:picMkLst>
        </pc:picChg>
      </pc:sldChg>
      <pc:sldChg chg="delSp modSp del mod ord">
        <pc:chgData name="Jain, Akansha:(ComEd)" userId="2ae374ef-bc81-4e7a-b556-75c087eeb320" providerId="ADAL" clId="{3F42D885-82A5-4796-A562-D850C8A71FA4}" dt="2024-07-15T14:19:34.260" v="3209" actId="47"/>
        <pc:sldMkLst>
          <pc:docMk/>
          <pc:sldMk cId="2364868556" sldId="265"/>
        </pc:sldMkLst>
        <pc:spChg chg="mod">
          <ac:chgData name="Jain, Akansha:(ComEd)" userId="2ae374ef-bc81-4e7a-b556-75c087eeb320" providerId="ADAL" clId="{3F42D885-82A5-4796-A562-D850C8A71FA4}" dt="2024-07-15T04:58:56.687" v="2453" actId="1076"/>
          <ac:spMkLst>
            <pc:docMk/>
            <pc:sldMk cId="2364868556" sldId="265"/>
            <ac:spMk id="2" creationId="{F0AAE70E-BFBD-B34E-94F9-B8CAFFC0C2EF}"/>
          </ac:spMkLst>
        </pc:spChg>
        <pc:spChg chg="del">
          <ac:chgData name="Jain, Akansha:(ComEd)" userId="2ae374ef-bc81-4e7a-b556-75c087eeb320" providerId="ADAL" clId="{3F42D885-82A5-4796-A562-D850C8A71FA4}" dt="2024-07-15T04:44:52.698" v="1893" actId="478"/>
          <ac:spMkLst>
            <pc:docMk/>
            <pc:sldMk cId="2364868556" sldId="265"/>
            <ac:spMk id="3" creationId="{6B963173-4ACA-E54A-9FC4-371D5B70FC5E}"/>
          </ac:spMkLst>
        </pc:spChg>
      </pc:sldChg>
      <pc:sldChg chg="delSp modSp mod ord">
        <pc:chgData name="Jain, Akansha:(ComEd)" userId="2ae374ef-bc81-4e7a-b556-75c087eeb320" providerId="ADAL" clId="{3F42D885-82A5-4796-A562-D850C8A71FA4}" dt="2024-07-15T14:15:09.153" v="3139"/>
        <pc:sldMkLst>
          <pc:docMk/>
          <pc:sldMk cId="1975577846" sldId="266"/>
        </pc:sldMkLst>
        <pc:spChg chg="mod">
          <ac:chgData name="Jain, Akansha:(ComEd)" userId="2ae374ef-bc81-4e7a-b556-75c087eeb320" providerId="ADAL" clId="{3F42D885-82A5-4796-A562-D850C8A71FA4}" dt="2024-07-11T15:56:28.126" v="44" actId="1076"/>
          <ac:spMkLst>
            <pc:docMk/>
            <pc:sldMk cId="1975577846" sldId="266"/>
            <ac:spMk id="2" creationId="{96508EB2-C482-8C42-B115-A993211B242A}"/>
          </ac:spMkLst>
        </pc:spChg>
        <pc:spChg chg="del">
          <ac:chgData name="Jain, Akansha:(ComEd)" userId="2ae374ef-bc81-4e7a-b556-75c087eeb320" providerId="ADAL" clId="{3F42D885-82A5-4796-A562-D850C8A71FA4}" dt="2024-07-11T15:56:24.313" v="43" actId="478"/>
          <ac:spMkLst>
            <pc:docMk/>
            <pc:sldMk cId="1975577846" sldId="266"/>
            <ac:spMk id="3" creationId="{6ACF77BB-EDFA-6F4E-A8B8-5EF7E461CF8C}"/>
          </ac:spMkLst>
        </pc:spChg>
      </pc:sldChg>
      <pc:sldChg chg="del">
        <pc:chgData name="Jain, Akansha:(ComEd)" userId="2ae374ef-bc81-4e7a-b556-75c087eeb320" providerId="ADAL" clId="{3F42D885-82A5-4796-A562-D850C8A71FA4}" dt="2024-07-11T15:56:31.318" v="45" actId="47"/>
        <pc:sldMkLst>
          <pc:docMk/>
          <pc:sldMk cId="3422289447" sldId="267"/>
        </pc:sldMkLst>
      </pc:sldChg>
      <pc:sldChg chg="del">
        <pc:chgData name="Jain, Akansha:(ComEd)" userId="2ae374ef-bc81-4e7a-b556-75c087eeb320" providerId="ADAL" clId="{3F42D885-82A5-4796-A562-D850C8A71FA4}" dt="2024-07-11T15:56:32.503" v="46" actId="47"/>
        <pc:sldMkLst>
          <pc:docMk/>
          <pc:sldMk cId="3384596332" sldId="268"/>
        </pc:sldMkLst>
      </pc:sldChg>
      <pc:sldChg chg="addSp delSp modSp mod ord">
        <pc:chgData name="Jain, Akansha:(ComEd)" userId="2ae374ef-bc81-4e7a-b556-75c087eeb320" providerId="ADAL" clId="{3F42D885-82A5-4796-A562-D850C8A71FA4}" dt="2024-07-15T14:19:48.462" v="3211"/>
        <pc:sldMkLst>
          <pc:docMk/>
          <pc:sldMk cId="2832087623" sldId="269"/>
        </pc:sldMkLst>
        <pc:spChg chg="mod">
          <ac:chgData name="Jain, Akansha:(ComEd)" userId="2ae374ef-bc81-4e7a-b556-75c087eeb320" providerId="ADAL" clId="{3F42D885-82A5-4796-A562-D850C8A71FA4}" dt="2024-07-11T16:10:34.127" v="58" actId="113"/>
          <ac:spMkLst>
            <pc:docMk/>
            <pc:sldMk cId="2832087623" sldId="269"/>
            <ac:spMk id="2" creationId="{9A078573-7499-4549-ADBC-735EAE46EA3B}"/>
          </ac:spMkLst>
        </pc:spChg>
        <pc:spChg chg="del">
          <ac:chgData name="Jain, Akansha:(ComEd)" userId="2ae374ef-bc81-4e7a-b556-75c087eeb320" providerId="ADAL" clId="{3F42D885-82A5-4796-A562-D850C8A71FA4}" dt="2024-07-11T15:55:21.168" v="29" actId="478"/>
          <ac:spMkLst>
            <pc:docMk/>
            <pc:sldMk cId="2832087623" sldId="269"/>
            <ac:spMk id="3" creationId="{4AA7E2D8-AE9F-604A-A95D-30D87D445B4A}"/>
          </ac:spMkLst>
        </pc:spChg>
        <pc:spChg chg="mod">
          <ac:chgData name="Jain, Akansha:(ComEd)" userId="2ae374ef-bc81-4e7a-b556-75c087eeb320" providerId="ADAL" clId="{3F42D885-82A5-4796-A562-D850C8A71FA4}" dt="2024-07-11T16:15:51.130" v="75" actId="5793"/>
          <ac:spMkLst>
            <pc:docMk/>
            <pc:sldMk cId="2832087623" sldId="269"/>
            <ac:spMk id="4" creationId="{61F2A38F-1329-CB45-8996-F9A35C42D837}"/>
          </ac:spMkLst>
        </pc:spChg>
        <pc:spChg chg="mod">
          <ac:chgData name="Jain, Akansha:(ComEd)" userId="2ae374ef-bc81-4e7a-b556-75c087eeb320" providerId="ADAL" clId="{3F42D885-82A5-4796-A562-D850C8A71FA4}" dt="2024-07-11T16:14:22.262" v="60"/>
          <ac:spMkLst>
            <pc:docMk/>
            <pc:sldMk cId="2832087623" sldId="269"/>
            <ac:spMk id="6" creationId="{B2F17798-372A-033E-C1C2-44A964E555B1}"/>
          </ac:spMkLst>
        </pc:spChg>
        <pc:spChg chg="mod">
          <ac:chgData name="Jain, Akansha:(ComEd)" userId="2ae374ef-bc81-4e7a-b556-75c087eeb320" providerId="ADAL" clId="{3F42D885-82A5-4796-A562-D850C8A71FA4}" dt="2024-07-11T16:14:22.262" v="60"/>
          <ac:spMkLst>
            <pc:docMk/>
            <pc:sldMk cId="2832087623" sldId="269"/>
            <ac:spMk id="8" creationId="{AE253722-AC18-42C6-4FEA-E5B7A7DF6722}"/>
          </ac:spMkLst>
        </pc:spChg>
        <pc:spChg chg="mod">
          <ac:chgData name="Jain, Akansha:(ComEd)" userId="2ae374ef-bc81-4e7a-b556-75c087eeb320" providerId="ADAL" clId="{3F42D885-82A5-4796-A562-D850C8A71FA4}" dt="2024-07-11T16:14:22.262" v="60"/>
          <ac:spMkLst>
            <pc:docMk/>
            <pc:sldMk cId="2832087623" sldId="269"/>
            <ac:spMk id="10" creationId="{A232EA66-87D5-59C4-DECE-35545F37DB30}"/>
          </ac:spMkLst>
        </pc:spChg>
        <pc:spChg chg="mod">
          <ac:chgData name="Jain, Akansha:(ComEd)" userId="2ae374ef-bc81-4e7a-b556-75c087eeb320" providerId="ADAL" clId="{3F42D885-82A5-4796-A562-D850C8A71FA4}" dt="2024-07-11T16:14:22.262" v="60"/>
          <ac:spMkLst>
            <pc:docMk/>
            <pc:sldMk cId="2832087623" sldId="269"/>
            <ac:spMk id="12" creationId="{B83254D8-DE38-60F2-FAFD-41144A300439}"/>
          </ac:spMkLst>
        </pc:spChg>
        <pc:spChg chg="mod">
          <ac:chgData name="Jain, Akansha:(ComEd)" userId="2ae374ef-bc81-4e7a-b556-75c087eeb320" providerId="ADAL" clId="{3F42D885-82A5-4796-A562-D850C8A71FA4}" dt="2024-07-11T16:14:22.262" v="60"/>
          <ac:spMkLst>
            <pc:docMk/>
            <pc:sldMk cId="2832087623" sldId="269"/>
            <ac:spMk id="13" creationId="{54DC0EA9-3788-9F9F-C3C5-389F95563DA6}"/>
          </ac:spMkLst>
        </pc:spChg>
        <pc:spChg chg="mod">
          <ac:chgData name="Jain, Akansha:(ComEd)" userId="2ae374ef-bc81-4e7a-b556-75c087eeb320" providerId="ADAL" clId="{3F42D885-82A5-4796-A562-D850C8A71FA4}" dt="2024-07-11T16:14:22.262" v="60"/>
          <ac:spMkLst>
            <pc:docMk/>
            <pc:sldMk cId="2832087623" sldId="269"/>
            <ac:spMk id="14" creationId="{6EF1884F-D7CB-937C-7627-351BD685DA12}"/>
          </ac:spMkLst>
        </pc:spChg>
        <pc:spChg chg="mod">
          <ac:chgData name="Jain, Akansha:(ComEd)" userId="2ae374ef-bc81-4e7a-b556-75c087eeb320" providerId="ADAL" clId="{3F42D885-82A5-4796-A562-D850C8A71FA4}" dt="2024-07-11T16:14:22.262" v="60"/>
          <ac:spMkLst>
            <pc:docMk/>
            <pc:sldMk cId="2832087623" sldId="269"/>
            <ac:spMk id="16" creationId="{FBA03938-6B6F-D30A-8D8B-E4DF0BB5F8AE}"/>
          </ac:spMkLst>
        </pc:spChg>
        <pc:spChg chg="mod">
          <ac:chgData name="Jain, Akansha:(ComEd)" userId="2ae374ef-bc81-4e7a-b556-75c087eeb320" providerId="ADAL" clId="{3F42D885-82A5-4796-A562-D850C8A71FA4}" dt="2024-07-11T16:14:22.262" v="60"/>
          <ac:spMkLst>
            <pc:docMk/>
            <pc:sldMk cId="2832087623" sldId="269"/>
            <ac:spMk id="17" creationId="{17F05537-4D83-A608-3FA2-5EF203284604}"/>
          </ac:spMkLst>
        </pc:spChg>
        <pc:spChg chg="mod">
          <ac:chgData name="Jain, Akansha:(ComEd)" userId="2ae374ef-bc81-4e7a-b556-75c087eeb320" providerId="ADAL" clId="{3F42D885-82A5-4796-A562-D850C8A71FA4}" dt="2024-07-11T16:14:22.262" v="60"/>
          <ac:spMkLst>
            <pc:docMk/>
            <pc:sldMk cId="2832087623" sldId="269"/>
            <ac:spMk id="19" creationId="{FA2D333B-DDF9-E53F-A84A-FC2C049ED7A8}"/>
          </ac:spMkLst>
        </pc:spChg>
        <pc:spChg chg="mod">
          <ac:chgData name="Jain, Akansha:(ComEd)" userId="2ae374ef-bc81-4e7a-b556-75c087eeb320" providerId="ADAL" clId="{3F42D885-82A5-4796-A562-D850C8A71FA4}" dt="2024-07-11T16:14:22.262" v="60"/>
          <ac:spMkLst>
            <pc:docMk/>
            <pc:sldMk cId="2832087623" sldId="269"/>
            <ac:spMk id="20" creationId="{FD0CDA29-9EC6-3C20-3CD0-CDC8F97DAF1B}"/>
          </ac:spMkLst>
        </pc:spChg>
        <pc:spChg chg="mod">
          <ac:chgData name="Jain, Akansha:(ComEd)" userId="2ae374ef-bc81-4e7a-b556-75c087eeb320" providerId="ADAL" clId="{3F42D885-82A5-4796-A562-D850C8A71FA4}" dt="2024-07-11T16:14:22.262" v="60"/>
          <ac:spMkLst>
            <pc:docMk/>
            <pc:sldMk cId="2832087623" sldId="269"/>
            <ac:spMk id="21" creationId="{B2CEB219-67AC-910B-A5DB-7C3480E7DD27}"/>
          </ac:spMkLst>
        </pc:spChg>
        <pc:spChg chg="mod">
          <ac:chgData name="Jain, Akansha:(ComEd)" userId="2ae374ef-bc81-4e7a-b556-75c087eeb320" providerId="ADAL" clId="{3F42D885-82A5-4796-A562-D850C8A71FA4}" dt="2024-07-11T16:14:22.262" v="60"/>
          <ac:spMkLst>
            <pc:docMk/>
            <pc:sldMk cId="2832087623" sldId="269"/>
            <ac:spMk id="22" creationId="{8F4B930F-4837-4AF6-C5C2-C6EA35ED1E9F}"/>
          </ac:spMkLst>
        </pc:spChg>
        <pc:spChg chg="mod">
          <ac:chgData name="Jain, Akansha:(ComEd)" userId="2ae374ef-bc81-4e7a-b556-75c087eeb320" providerId="ADAL" clId="{3F42D885-82A5-4796-A562-D850C8A71FA4}" dt="2024-07-11T16:14:22.262" v="60"/>
          <ac:spMkLst>
            <pc:docMk/>
            <pc:sldMk cId="2832087623" sldId="269"/>
            <ac:spMk id="23" creationId="{73B5CAF2-04BC-6F40-091F-B1AF0132C6F4}"/>
          </ac:spMkLst>
        </pc:spChg>
        <pc:spChg chg="mod">
          <ac:chgData name="Jain, Akansha:(ComEd)" userId="2ae374ef-bc81-4e7a-b556-75c087eeb320" providerId="ADAL" clId="{3F42D885-82A5-4796-A562-D850C8A71FA4}" dt="2024-07-11T16:14:22.262" v="60"/>
          <ac:spMkLst>
            <pc:docMk/>
            <pc:sldMk cId="2832087623" sldId="269"/>
            <ac:spMk id="24" creationId="{675B6141-7FEE-EE8B-8E23-236E44D10D5F}"/>
          </ac:spMkLst>
        </pc:spChg>
        <pc:spChg chg="mod">
          <ac:chgData name="Jain, Akansha:(ComEd)" userId="2ae374ef-bc81-4e7a-b556-75c087eeb320" providerId="ADAL" clId="{3F42D885-82A5-4796-A562-D850C8A71FA4}" dt="2024-07-11T16:14:22.262" v="60"/>
          <ac:spMkLst>
            <pc:docMk/>
            <pc:sldMk cId="2832087623" sldId="269"/>
            <ac:spMk id="25" creationId="{4325F4FF-5C98-5490-F54F-D3128952CD04}"/>
          </ac:spMkLst>
        </pc:spChg>
        <pc:spChg chg="mod">
          <ac:chgData name="Jain, Akansha:(ComEd)" userId="2ae374ef-bc81-4e7a-b556-75c087eeb320" providerId="ADAL" clId="{3F42D885-82A5-4796-A562-D850C8A71FA4}" dt="2024-07-11T16:14:22.262" v="60"/>
          <ac:spMkLst>
            <pc:docMk/>
            <pc:sldMk cId="2832087623" sldId="269"/>
            <ac:spMk id="26" creationId="{AEF08B7D-3DFF-DE03-2492-0831050D26C8}"/>
          </ac:spMkLst>
        </pc:spChg>
        <pc:grpChg chg="add mod">
          <ac:chgData name="Jain, Akansha:(ComEd)" userId="2ae374ef-bc81-4e7a-b556-75c087eeb320" providerId="ADAL" clId="{3F42D885-82A5-4796-A562-D850C8A71FA4}" dt="2024-07-11T16:14:38.277" v="63" actId="1076"/>
          <ac:grpSpMkLst>
            <pc:docMk/>
            <pc:sldMk cId="2832087623" sldId="269"/>
            <ac:grpSpMk id="5" creationId="{7378D4FA-4FB7-FDC8-72A7-BAE4E21214C9}"/>
          </ac:grpSpMkLst>
        </pc:grpChg>
        <pc:grpChg chg="mod">
          <ac:chgData name="Jain, Akansha:(ComEd)" userId="2ae374ef-bc81-4e7a-b556-75c087eeb320" providerId="ADAL" clId="{3F42D885-82A5-4796-A562-D850C8A71FA4}" dt="2024-07-11T16:14:22.262" v="60"/>
          <ac:grpSpMkLst>
            <pc:docMk/>
            <pc:sldMk cId="2832087623" sldId="269"/>
            <ac:grpSpMk id="15" creationId="{BDD9C4DB-F1B4-BF17-BE31-356542A5E2E3}"/>
          </ac:grpSpMkLst>
        </pc:grpChg>
        <pc:cxnChg chg="mod">
          <ac:chgData name="Jain, Akansha:(ComEd)" userId="2ae374ef-bc81-4e7a-b556-75c087eeb320" providerId="ADAL" clId="{3F42D885-82A5-4796-A562-D850C8A71FA4}" dt="2024-07-11T16:14:22.262" v="60"/>
          <ac:cxnSpMkLst>
            <pc:docMk/>
            <pc:sldMk cId="2832087623" sldId="269"/>
            <ac:cxnSpMk id="7" creationId="{BCAE9C2D-A65A-3ADB-65F8-43787E9F1B52}"/>
          </ac:cxnSpMkLst>
        </pc:cxnChg>
        <pc:cxnChg chg="mod">
          <ac:chgData name="Jain, Akansha:(ComEd)" userId="2ae374ef-bc81-4e7a-b556-75c087eeb320" providerId="ADAL" clId="{3F42D885-82A5-4796-A562-D850C8A71FA4}" dt="2024-07-11T16:14:22.262" v="60"/>
          <ac:cxnSpMkLst>
            <pc:docMk/>
            <pc:sldMk cId="2832087623" sldId="269"/>
            <ac:cxnSpMk id="9" creationId="{F9EB0702-2178-38E8-CFE8-EDBF8C8262A4}"/>
          </ac:cxnSpMkLst>
        </pc:cxnChg>
        <pc:cxnChg chg="mod">
          <ac:chgData name="Jain, Akansha:(ComEd)" userId="2ae374ef-bc81-4e7a-b556-75c087eeb320" providerId="ADAL" clId="{3F42D885-82A5-4796-A562-D850C8A71FA4}" dt="2024-07-11T16:14:22.262" v="60"/>
          <ac:cxnSpMkLst>
            <pc:docMk/>
            <pc:sldMk cId="2832087623" sldId="269"/>
            <ac:cxnSpMk id="11" creationId="{FC0A685C-3F7B-CF90-3387-FF0D9F10620A}"/>
          </ac:cxnSpMkLst>
        </pc:cxnChg>
        <pc:cxnChg chg="mod">
          <ac:chgData name="Jain, Akansha:(ComEd)" userId="2ae374ef-bc81-4e7a-b556-75c087eeb320" providerId="ADAL" clId="{3F42D885-82A5-4796-A562-D850C8A71FA4}" dt="2024-07-11T16:14:22.262" v="60"/>
          <ac:cxnSpMkLst>
            <pc:docMk/>
            <pc:sldMk cId="2832087623" sldId="269"/>
            <ac:cxnSpMk id="18" creationId="{CFBFA2FB-9EFB-58F0-DC35-3A4976B71998}"/>
          </ac:cxnSpMkLst>
        </pc:cxnChg>
      </pc:sldChg>
      <pc:sldChg chg="addSp delSp modSp add del mod">
        <pc:chgData name="Jain, Akansha:(ComEd)" userId="2ae374ef-bc81-4e7a-b556-75c087eeb320" providerId="ADAL" clId="{3F42D885-82A5-4796-A562-D850C8A71FA4}" dt="2024-07-15T04:15:29.995" v="1231" actId="404"/>
        <pc:sldMkLst>
          <pc:docMk/>
          <pc:sldMk cId="1932589331" sldId="270"/>
        </pc:sldMkLst>
        <pc:spChg chg="mod">
          <ac:chgData name="Jain, Akansha:(ComEd)" userId="2ae374ef-bc81-4e7a-b556-75c087eeb320" providerId="ADAL" clId="{3F42D885-82A5-4796-A562-D850C8A71FA4}" dt="2024-07-15T04:13:25.768" v="1138" actId="14100"/>
          <ac:spMkLst>
            <pc:docMk/>
            <pc:sldMk cId="1932589331" sldId="270"/>
            <ac:spMk id="2" creationId="{805F9E6A-C73F-864B-BBAE-00B91F96E6C7}"/>
          </ac:spMkLst>
        </pc:spChg>
        <pc:spChg chg="del">
          <ac:chgData name="Jain, Akansha:(ComEd)" userId="2ae374ef-bc81-4e7a-b556-75c087eeb320" providerId="ADAL" clId="{3F42D885-82A5-4796-A562-D850C8A71FA4}" dt="2024-07-15T04:09:02.930" v="955" actId="478"/>
          <ac:spMkLst>
            <pc:docMk/>
            <pc:sldMk cId="1932589331" sldId="270"/>
            <ac:spMk id="3" creationId="{F25AF1CF-A17E-1D4C-9B13-A2C3D498B034}"/>
          </ac:spMkLst>
        </pc:spChg>
        <pc:spChg chg="del">
          <ac:chgData name="Jain, Akansha:(ComEd)" userId="2ae374ef-bc81-4e7a-b556-75c087eeb320" providerId="ADAL" clId="{3F42D885-82A5-4796-A562-D850C8A71FA4}" dt="2024-07-15T04:08:52.366" v="950" actId="478"/>
          <ac:spMkLst>
            <pc:docMk/>
            <pc:sldMk cId="1932589331" sldId="270"/>
            <ac:spMk id="4" creationId="{199022B1-0C2B-6C4F-A6E8-016A23465114}"/>
          </ac:spMkLst>
        </pc:spChg>
        <pc:spChg chg="mod">
          <ac:chgData name="Jain, Akansha:(ComEd)" userId="2ae374ef-bc81-4e7a-b556-75c087eeb320" providerId="ADAL" clId="{3F42D885-82A5-4796-A562-D850C8A71FA4}" dt="2024-07-15T04:08:53.169" v="951"/>
          <ac:spMkLst>
            <pc:docMk/>
            <pc:sldMk cId="1932589331" sldId="270"/>
            <ac:spMk id="7" creationId="{A57631BC-34D0-83DE-6764-72679A69AB07}"/>
          </ac:spMkLst>
        </pc:spChg>
        <pc:spChg chg="mod">
          <ac:chgData name="Jain, Akansha:(ComEd)" userId="2ae374ef-bc81-4e7a-b556-75c087eeb320" providerId="ADAL" clId="{3F42D885-82A5-4796-A562-D850C8A71FA4}" dt="2024-07-15T04:08:53.169" v="951"/>
          <ac:spMkLst>
            <pc:docMk/>
            <pc:sldMk cId="1932589331" sldId="270"/>
            <ac:spMk id="8" creationId="{91A5AC65-3C09-AE09-61E0-DADFBBEB9469}"/>
          </ac:spMkLst>
        </pc:spChg>
        <pc:spChg chg="mod">
          <ac:chgData name="Jain, Akansha:(ComEd)" userId="2ae374ef-bc81-4e7a-b556-75c087eeb320" providerId="ADAL" clId="{3F42D885-82A5-4796-A562-D850C8A71FA4}" dt="2024-07-15T04:08:53.169" v="951"/>
          <ac:spMkLst>
            <pc:docMk/>
            <pc:sldMk cId="1932589331" sldId="270"/>
            <ac:spMk id="9" creationId="{ED7B7EA2-47AB-3029-3B73-D84B9E86F673}"/>
          </ac:spMkLst>
        </pc:spChg>
        <pc:spChg chg="mod">
          <ac:chgData name="Jain, Akansha:(ComEd)" userId="2ae374ef-bc81-4e7a-b556-75c087eeb320" providerId="ADAL" clId="{3F42D885-82A5-4796-A562-D850C8A71FA4}" dt="2024-07-15T04:08:53.169" v="951"/>
          <ac:spMkLst>
            <pc:docMk/>
            <pc:sldMk cId="1932589331" sldId="270"/>
            <ac:spMk id="10" creationId="{AD05C985-5EB0-0943-E1DB-859D6F1EB13E}"/>
          </ac:spMkLst>
        </pc:spChg>
        <pc:spChg chg="mod">
          <ac:chgData name="Jain, Akansha:(ComEd)" userId="2ae374ef-bc81-4e7a-b556-75c087eeb320" providerId="ADAL" clId="{3F42D885-82A5-4796-A562-D850C8A71FA4}" dt="2024-07-15T04:08:53.169" v="951"/>
          <ac:spMkLst>
            <pc:docMk/>
            <pc:sldMk cId="1932589331" sldId="270"/>
            <ac:spMk id="11" creationId="{55D0203C-CF2D-D9B9-568C-5DEDE6D958BF}"/>
          </ac:spMkLst>
        </pc:spChg>
        <pc:spChg chg="mod">
          <ac:chgData name="Jain, Akansha:(ComEd)" userId="2ae374ef-bc81-4e7a-b556-75c087eeb320" providerId="ADAL" clId="{3F42D885-82A5-4796-A562-D850C8A71FA4}" dt="2024-07-15T04:08:53.169" v="951"/>
          <ac:spMkLst>
            <pc:docMk/>
            <pc:sldMk cId="1932589331" sldId="270"/>
            <ac:spMk id="12" creationId="{FA706894-2DB9-DE60-9108-EA27006AC001}"/>
          </ac:spMkLst>
        </pc:spChg>
        <pc:spChg chg="mod">
          <ac:chgData name="Jain, Akansha:(ComEd)" userId="2ae374ef-bc81-4e7a-b556-75c087eeb320" providerId="ADAL" clId="{3F42D885-82A5-4796-A562-D850C8A71FA4}" dt="2024-07-15T04:08:53.169" v="951"/>
          <ac:spMkLst>
            <pc:docMk/>
            <pc:sldMk cId="1932589331" sldId="270"/>
            <ac:spMk id="13" creationId="{7D9D82E8-74A1-23F0-2DCD-BE04ED16A8C4}"/>
          </ac:spMkLst>
        </pc:spChg>
        <pc:spChg chg="mod">
          <ac:chgData name="Jain, Akansha:(ComEd)" userId="2ae374ef-bc81-4e7a-b556-75c087eeb320" providerId="ADAL" clId="{3F42D885-82A5-4796-A562-D850C8A71FA4}" dt="2024-07-15T04:08:53.169" v="951"/>
          <ac:spMkLst>
            <pc:docMk/>
            <pc:sldMk cId="1932589331" sldId="270"/>
            <ac:spMk id="14" creationId="{656B5B91-BD1C-12C1-2777-8C50D8E30646}"/>
          </ac:spMkLst>
        </pc:spChg>
        <pc:spChg chg="mod">
          <ac:chgData name="Jain, Akansha:(ComEd)" userId="2ae374ef-bc81-4e7a-b556-75c087eeb320" providerId="ADAL" clId="{3F42D885-82A5-4796-A562-D850C8A71FA4}" dt="2024-07-15T04:08:53.169" v="951"/>
          <ac:spMkLst>
            <pc:docMk/>
            <pc:sldMk cId="1932589331" sldId="270"/>
            <ac:spMk id="15" creationId="{2CC4F75A-86B5-1744-AAC8-B164CDF88BD0}"/>
          </ac:spMkLst>
        </pc:spChg>
        <pc:spChg chg="mod">
          <ac:chgData name="Jain, Akansha:(ComEd)" userId="2ae374ef-bc81-4e7a-b556-75c087eeb320" providerId="ADAL" clId="{3F42D885-82A5-4796-A562-D850C8A71FA4}" dt="2024-07-15T04:08:53.169" v="951"/>
          <ac:spMkLst>
            <pc:docMk/>
            <pc:sldMk cId="1932589331" sldId="270"/>
            <ac:spMk id="16" creationId="{D1B340D9-120F-34B9-B576-2575CBC75DD9}"/>
          </ac:spMkLst>
        </pc:spChg>
        <pc:spChg chg="mod">
          <ac:chgData name="Jain, Akansha:(ComEd)" userId="2ae374ef-bc81-4e7a-b556-75c087eeb320" providerId="ADAL" clId="{3F42D885-82A5-4796-A562-D850C8A71FA4}" dt="2024-07-15T04:08:53.169" v="951"/>
          <ac:spMkLst>
            <pc:docMk/>
            <pc:sldMk cId="1932589331" sldId="270"/>
            <ac:spMk id="17" creationId="{0D1CC531-DCFF-865D-FA7F-0D32EB1ABE18}"/>
          </ac:spMkLst>
        </pc:spChg>
        <pc:spChg chg="mod">
          <ac:chgData name="Jain, Akansha:(ComEd)" userId="2ae374ef-bc81-4e7a-b556-75c087eeb320" providerId="ADAL" clId="{3F42D885-82A5-4796-A562-D850C8A71FA4}" dt="2024-07-15T04:08:53.169" v="951"/>
          <ac:spMkLst>
            <pc:docMk/>
            <pc:sldMk cId="1932589331" sldId="270"/>
            <ac:spMk id="18" creationId="{2D01E48A-DADB-242E-F46F-BA0AF58F193B}"/>
          </ac:spMkLst>
        </pc:spChg>
        <pc:spChg chg="mod">
          <ac:chgData name="Jain, Akansha:(ComEd)" userId="2ae374ef-bc81-4e7a-b556-75c087eeb320" providerId="ADAL" clId="{3F42D885-82A5-4796-A562-D850C8A71FA4}" dt="2024-07-15T04:08:53.169" v="951"/>
          <ac:spMkLst>
            <pc:docMk/>
            <pc:sldMk cId="1932589331" sldId="270"/>
            <ac:spMk id="19" creationId="{AB3EC5AD-FACB-1763-BF67-555F4D05CE38}"/>
          </ac:spMkLst>
        </pc:spChg>
        <pc:spChg chg="mod">
          <ac:chgData name="Jain, Akansha:(ComEd)" userId="2ae374ef-bc81-4e7a-b556-75c087eeb320" providerId="ADAL" clId="{3F42D885-82A5-4796-A562-D850C8A71FA4}" dt="2024-07-15T04:08:53.169" v="951"/>
          <ac:spMkLst>
            <pc:docMk/>
            <pc:sldMk cId="1932589331" sldId="270"/>
            <ac:spMk id="20" creationId="{E215678A-1401-2E4A-3E9E-F72F73682892}"/>
          </ac:spMkLst>
        </pc:spChg>
        <pc:spChg chg="mod">
          <ac:chgData name="Jain, Akansha:(ComEd)" userId="2ae374ef-bc81-4e7a-b556-75c087eeb320" providerId="ADAL" clId="{3F42D885-82A5-4796-A562-D850C8A71FA4}" dt="2024-07-15T04:08:53.169" v="951"/>
          <ac:spMkLst>
            <pc:docMk/>
            <pc:sldMk cId="1932589331" sldId="270"/>
            <ac:spMk id="21" creationId="{8FC5AB73-CD2D-A122-22C6-018C9A1CF67A}"/>
          </ac:spMkLst>
        </pc:spChg>
        <pc:spChg chg="mod">
          <ac:chgData name="Jain, Akansha:(ComEd)" userId="2ae374ef-bc81-4e7a-b556-75c087eeb320" providerId="ADAL" clId="{3F42D885-82A5-4796-A562-D850C8A71FA4}" dt="2024-07-15T04:08:53.169" v="951"/>
          <ac:spMkLst>
            <pc:docMk/>
            <pc:sldMk cId="1932589331" sldId="270"/>
            <ac:spMk id="22" creationId="{5B84A676-1581-1029-AFA6-666CBC616D6F}"/>
          </ac:spMkLst>
        </pc:spChg>
        <pc:spChg chg="mod">
          <ac:chgData name="Jain, Akansha:(ComEd)" userId="2ae374ef-bc81-4e7a-b556-75c087eeb320" providerId="ADAL" clId="{3F42D885-82A5-4796-A562-D850C8A71FA4}" dt="2024-07-15T04:08:53.169" v="951"/>
          <ac:spMkLst>
            <pc:docMk/>
            <pc:sldMk cId="1932589331" sldId="270"/>
            <ac:spMk id="23" creationId="{95BEEE0F-5AA5-3A66-58A2-9EF902881083}"/>
          </ac:spMkLst>
        </pc:spChg>
        <pc:spChg chg="mod">
          <ac:chgData name="Jain, Akansha:(ComEd)" userId="2ae374ef-bc81-4e7a-b556-75c087eeb320" providerId="ADAL" clId="{3F42D885-82A5-4796-A562-D850C8A71FA4}" dt="2024-07-15T04:08:53.169" v="951"/>
          <ac:spMkLst>
            <pc:docMk/>
            <pc:sldMk cId="1932589331" sldId="270"/>
            <ac:spMk id="24" creationId="{07DB9799-B563-1FF5-6BE1-640EFCF1945C}"/>
          </ac:spMkLst>
        </pc:spChg>
        <pc:spChg chg="mod">
          <ac:chgData name="Jain, Akansha:(ComEd)" userId="2ae374ef-bc81-4e7a-b556-75c087eeb320" providerId="ADAL" clId="{3F42D885-82A5-4796-A562-D850C8A71FA4}" dt="2024-07-15T04:08:53.169" v="951"/>
          <ac:spMkLst>
            <pc:docMk/>
            <pc:sldMk cId="1932589331" sldId="270"/>
            <ac:spMk id="25" creationId="{E621D37A-FF51-34A4-91AA-CD6A544DBBFE}"/>
          </ac:spMkLst>
        </pc:spChg>
        <pc:spChg chg="mod">
          <ac:chgData name="Jain, Akansha:(ComEd)" userId="2ae374ef-bc81-4e7a-b556-75c087eeb320" providerId="ADAL" clId="{3F42D885-82A5-4796-A562-D850C8A71FA4}" dt="2024-07-15T04:08:53.169" v="951"/>
          <ac:spMkLst>
            <pc:docMk/>
            <pc:sldMk cId="1932589331" sldId="270"/>
            <ac:spMk id="26" creationId="{BC6C00A2-AA7A-8EC2-ADAC-07002BA43CDC}"/>
          </ac:spMkLst>
        </pc:spChg>
        <pc:spChg chg="mod">
          <ac:chgData name="Jain, Akansha:(ComEd)" userId="2ae374ef-bc81-4e7a-b556-75c087eeb320" providerId="ADAL" clId="{3F42D885-82A5-4796-A562-D850C8A71FA4}" dt="2024-07-15T04:08:53.169" v="951"/>
          <ac:spMkLst>
            <pc:docMk/>
            <pc:sldMk cId="1932589331" sldId="270"/>
            <ac:spMk id="27" creationId="{526AED98-093F-FDA4-34FC-9F97310B7203}"/>
          </ac:spMkLst>
        </pc:spChg>
        <pc:spChg chg="add mod">
          <ac:chgData name="Jain, Akansha:(ComEd)" userId="2ae374ef-bc81-4e7a-b556-75c087eeb320" providerId="ADAL" clId="{3F42D885-82A5-4796-A562-D850C8A71FA4}" dt="2024-07-15T04:15:29.995" v="1231" actId="404"/>
          <ac:spMkLst>
            <pc:docMk/>
            <pc:sldMk cId="1932589331" sldId="270"/>
            <ac:spMk id="28" creationId="{1075F5B8-D824-C29C-B1AA-A56199D77D21}"/>
          </ac:spMkLst>
        </pc:spChg>
        <pc:grpChg chg="add mod">
          <ac:chgData name="Jain, Akansha:(ComEd)" userId="2ae374ef-bc81-4e7a-b556-75c087eeb320" providerId="ADAL" clId="{3F42D885-82A5-4796-A562-D850C8A71FA4}" dt="2024-07-15T04:08:55.389" v="952" actId="1076"/>
          <ac:grpSpMkLst>
            <pc:docMk/>
            <pc:sldMk cId="1932589331" sldId="270"/>
            <ac:grpSpMk id="5" creationId="{DE6C17C8-3D60-5365-B806-83BADB6B5588}"/>
          </ac:grpSpMkLst>
        </pc:grpChg>
        <pc:picChg chg="mod">
          <ac:chgData name="Jain, Akansha:(ComEd)" userId="2ae374ef-bc81-4e7a-b556-75c087eeb320" providerId="ADAL" clId="{3F42D885-82A5-4796-A562-D850C8A71FA4}" dt="2024-07-15T04:08:53.169" v="951"/>
          <ac:picMkLst>
            <pc:docMk/>
            <pc:sldMk cId="1932589331" sldId="270"/>
            <ac:picMk id="6" creationId="{F9F51665-D705-8DBF-9C8C-9C3EA7C5DB40}"/>
          </ac:picMkLst>
        </pc:picChg>
      </pc:sldChg>
      <pc:sldChg chg="addSp delSp modSp add mod">
        <pc:chgData name="Jain, Akansha:(ComEd)" userId="2ae374ef-bc81-4e7a-b556-75c087eeb320" providerId="ADAL" clId="{3F42D885-82A5-4796-A562-D850C8A71FA4}" dt="2024-07-15T04:02:50.356" v="934" actId="20577"/>
        <pc:sldMkLst>
          <pc:docMk/>
          <pc:sldMk cId="1555347611" sldId="271"/>
        </pc:sldMkLst>
        <pc:spChg chg="mod">
          <ac:chgData name="Jain, Akansha:(ComEd)" userId="2ae374ef-bc81-4e7a-b556-75c087eeb320" providerId="ADAL" clId="{3F42D885-82A5-4796-A562-D850C8A71FA4}" dt="2024-07-11T16:16:11.931" v="82" actId="20577"/>
          <ac:spMkLst>
            <pc:docMk/>
            <pc:sldMk cId="1555347611" sldId="271"/>
            <ac:spMk id="2" creationId="{9A078573-7499-4549-ADBC-735EAE46EA3B}"/>
          </ac:spMkLst>
        </pc:spChg>
        <pc:spChg chg="mod">
          <ac:chgData name="Jain, Akansha:(ComEd)" userId="2ae374ef-bc81-4e7a-b556-75c087eeb320" providerId="ADAL" clId="{3F42D885-82A5-4796-A562-D850C8A71FA4}" dt="2024-07-15T04:02:50.356" v="934" actId="20577"/>
          <ac:spMkLst>
            <pc:docMk/>
            <pc:sldMk cId="1555347611" sldId="271"/>
            <ac:spMk id="4" creationId="{61F2A38F-1329-CB45-8996-F9A35C42D837}"/>
          </ac:spMkLst>
        </pc:spChg>
        <pc:spChg chg="add mod">
          <ac:chgData name="Jain, Akansha:(ComEd)" userId="2ae374ef-bc81-4e7a-b556-75c087eeb320" providerId="ADAL" clId="{3F42D885-82A5-4796-A562-D850C8A71FA4}" dt="2024-07-11T16:40:20.138" v="571" actId="164"/>
          <ac:spMkLst>
            <pc:docMk/>
            <pc:sldMk cId="1555347611" sldId="271"/>
            <ac:spMk id="28" creationId="{88F8D8E9-434F-96D2-2B66-5AB700378D1D}"/>
          </ac:spMkLst>
        </pc:spChg>
        <pc:spChg chg="add mod">
          <ac:chgData name="Jain, Akansha:(ComEd)" userId="2ae374ef-bc81-4e7a-b556-75c087eeb320" providerId="ADAL" clId="{3F42D885-82A5-4796-A562-D850C8A71FA4}" dt="2024-07-11T16:40:44.406" v="574" actId="164"/>
          <ac:spMkLst>
            <pc:docMk/>
            <pc:sldMk cId="1555347611" sldId="271"/>
            <ac:spMk id="29" creationId="{BC82486E-1014-92D2-67AB-F112A8CCC838}"/>
          </ac:spMkLst>
        </pc:spChg>
        <pc:spChg chg="add del mod">
          <ac:chgData name="Jain, Akansha:(ComEd)" userId="2ae374ef-bc81-4e7a-b556-75c087eeb320" providerId="ADAL" clId="{3F42D885-82A5-4796-A562-D850C8A71FA4}" dt="2024-07-11T16:33:48.992" v="474" actId="478"/>
          <ac:spMkLst>
            <pc:docMk/>
            <pc:sldMk cId="1555347611" sldId="271"/>
            <ac:spMk id="30" creationId="{B6E0912D-5556-637F-08F5-77634F5E9BE6}"/>
          </ac:spMkLst>
        </pc:spChg>
        <pc:spChg chg="add mod">
          <ac:chgData name="Jain, Akansha:(ComEd)" userId="2ae374ef-bc81-4e7a-b556-75c087eeb320" providerId="ADAL" clId="{3F42D885-82A5-4796-A562-D850C8A71FA4}" dt="2024-07-11T16:40:44.406" v="574" actId="164"/>
          <ac:spMkLst>
            <pc:docMk/>
            <pc:sldMk cId="1555347611" sldId="271"/>
            <ac:spMk id="31" creationId="{0FA057BF-14A9-7D89-D0D2-55B651D353CC}"/>
          </ac:spMkLst>
        </pc:spChg>
        <pc:spChg chg="add mod">
          <ac:chgData name="Jain, Akansha:(ComEd)" userId="2ae374ef-bc81-4e7a-b556-75c087eeb320" providerId="ADAL" clId="{3F42D885-82A5-4796-A562-D850C8A71FA4}" dt="2024-07-11T16:40:44.406" v="574" actId="164"/>
          <ac:spMkLst>
            <pc:docMk/>
            <pc:sldMk cId="1555347611" sldId="271"/>
            <ac:spMk id="32" creationId="{6BBFCB0E-4529-7505-F3CB-D9190630B916}"/>
          </ac:spMkLst>
        </pc:spChg>
        <pc:spChg chg="add mod">
          <ac:chgData name="Jain, Akansha:(ComEd)" userId="2ae374ef-bc81-4e7a-b556-75c087eeb320" providerId="ADAL" clId="{3F42D885-82A5-4796-A562-D850C8A71FA4}" dt="2024-07-11T16:40:44.406" v="574" actId="164"/>
          <ac:spMkLst>
            <pc:docMk/>
            <pc:sldMk cId="1555347611" sldId="271"/>
            <ac:spMk id="33" creationId="{B02753FA-D732-4CE9-EF83-96940A14A210}"/>
          </ac:spMkLst>
        </pc:spChg>
        <pc:spChg chg="add mod">
          <ac:chgData name="Jain, Akansha:(ComEd)" userId="2ae374ef-bc81-4e7a-b556-75c087eeb320" providerId="ADAL" clId="{3F42D885-82A5-4796-A562-D850C8A71FA4}" dt="2024-07-11T16:40:44.406" v="574" actId="164"/>
          <ac:spMkLst>
            <pc:docMk/>
            <pc:sldMk cId="1555347611" sldId="271"/>
            <ac:spMk id="34" creationId="{6E4CCFEA-66FC-E7A9-B0C0-4466C0A306A6}"/>
          </ac:spMkLst>
        </pc:spChg>
        <pc:spChg chg="add mod">
          <ac:chgData name="Jain, Akansha:(ComEd)" userId="2ae374ef-bc81-4e7a-b556-75c087eeb320" providerId="ADAL" clId="{3F42D885-82A5-4796-A562-D850C8A71FA4}" dt="2024-07-11T16:40:20.138" v="571" actId="164"/>
          <ac:spMkLst>
            <pc:docMk/>
            <pc:sldMk cId="1555347611" sldId="271"/>
            <ac:spMk id="35" creationId="{1B66F5C2-E6A4-EEE2-046D-CB0E6D81A401}"/>
          </ac:spMkLst>
        </pc:spChg>
        <pc:spChg chg="add mod">
          <ac:chgData name="Jain, Akansha:(ComEd)" userId="2ae374ef-bc81-4e7a-b556-75c087eeb320" providerId="ADAL" clId="{3F42D885-82A5-4796-A562-D850C8A71FA4}" dt="2024-07-11T16:40:20.138" v="571" actId="164"/>
          <ac:spMkLst>
            <pc:docMk/>
            <pc:sldMk cId="1555347611" sldId="271"/>
            <ac:spMk id="36" creationId="{EE3A5170-C6C3-72B7-7016-51B087FA6DE3}"/>
          </ac:spMkLst>
        </pc:spChg>
        <pc:spChg chg="add mod">
          <ac:chgData name="Jain, Akansha:(ComEd)" userId="2ae374ef-bc81-4e7a-b556-75c087eeb320" providerId="ADAL" clId="{3F42D885-82A5-4796-A562-D850C8A71FA4}" dt="2024-07-11T16:40:20.138" v="571" actId="164"/>
          <ac:spMkLst>
            <pc:docMk/>
            <pc:sldMk cId="1555347611" sldId="271"/>
            <ac:spMk id="37" creationId="{65A13C68-7ED3-D46C-BBE4-BB7D50EAC2E9}"/>
          </ac:spMkLst>
        </pc:spChg>
        <pc:spChg chg="add mod">
          <ac:chgData name="Jain, Akansha:(ComEd)" userId="2ae374ef-bc81-4e7a-b556-75c087eeb320" providerId="ADAL" clId="{3F42D885-82A5-4796-A562-D850C8A71FA4}" dt="2024-07-11T16:39:02.179" v="551" actId="12"/>
          <ac:spMkLst>
            <pc:docMk/>
            <pc:sldMk cId="1555347611" sldId="271"/>
            <ac:spMk id="38" creationId="{254E0CB9-7347-265D-5066-E7F9175C9C9F}"/>
          </ac:spMkLst>
        </pc:spChg>
        <pc:spChg chg="add mod">
          <ac:chgData name="Jain, Akansha:(ComEd)" userId="2ae374ef-bc81-4e7a-b556-75c087eeb320" providerId="ADAL" clId="{3F42D885-82A5-4796-A562-D850C8A71FA4}" dt="2024-07-11T16:41:39.507" v="592" actId="1076"/>
          <ac:spMkLst>
            <pc:docMk/>
            <pc:sldMk cId="1555347611" sldId="271"/>
            <ac:spMk id="39" creationId="{1F087EB9-D57F-BAB1-939B-5FBE37EE83C3}"/>
          </ac:spMkLst>
        </pc:spChg>
        <pc:grpChg chg="del">
          <ac:chgData name="Jain, Akansha:(ComEd)" userId="2ae374ef-bc81-4e7a-b556-75c087eeb320" providerId="ADAL" clId="{3F42D885-82A5-4796-A562-D850C8A71FA4}" dt="2024-07-11T16:21:49.178" v="83" actId="478"/>
          <ac:grpSpMkLst>
            <pc:docMk/>
            <pc:sldMk cId="1555347611" sldId="271"/>
            <ac:grpSpMk id="5" creationId="{7378D4FA-4FB7-FDC8-72A7-BAE4E21214C9}"/>
          </ac:grpSpMkLst>
        </pc:grpChg>
        <pc:grpChg chg="add mod">
          <ac:chgData name="Jain, Akansha:(ComEd)" userId="2ae374ef-bc81-4e7a-b556-75c087eeb320" providerId="ADAL" clId="{3F42D885-82A5-4796-A562-D850C8A71FA4}" dt="2024-07-11T16:40:44.406" v="574" actId="164"/>
          <ac:grpSpMkLst>
            <pc:docMk/>
            <pc:sldMk cId="1555347611" sldId="271"/>
            <ac:grpSpMk id="40" creationId="{F7991E61-5786-0B21-DD2C-B95F0C5CACFD}"/>
          </ac:grpSpMkLst>
        </pc:grpChg>
        <pc:grpChg chg="add mod">
          <ac:chgData name="Jain, Akansha:(ComEd)" userId="2ae374ef-bc81-4e7a-b556-75c087eeb320" providerId="ADAL" clId="{3F42D885-82A5-4796-A562-D850C8A71FA4}" dt="2024-07-11T16:40:49.191" v="575" actId="1076"/>
          <ac:grpSpMkLst>
            <pc:docMk/>
            <pc:sldMk cId="1555347611" sldId="271"/>
            <ac:grpSpMk id="41" creationId="{92CC5A85-CF3F-B93B-D50B-889E88A4A1B7}"/>
          </ac:grpSpMkLst>
        </pc:grpChg>
        <pc:picChg chg="add mod">
          <ac:chgData name="Jain, Akansha:(ComEd)" userId="2ae374ef-bc81-4e7a-b556-75c087eeb320" providerId="ADAL" clId="{3F42D885-82A5-4796-A562-D850C8A71FA4}" dt="2024-07-11T16:40:20.138" v="571" actId="164"/>
          <ac:picMkLst>
            <pc:docMk/>
            <pc:sldMk cId="1555347611" sldId="271"/>
            <ac:picMk id="27" creationId="{BFE3EB46-BCB3-A107-478D-29F3328B4AB7}"/>
          </ac:picMkLst>
        </pc:picChg>
        <pc:cxnChg chg="mod">
          <ac:chgData name="Jain, Akansha:(ComEd)" userId="2ae374ef-bc81-4e7a-b556-75c087eeb320" providerId="ADAL" clId="{3F42D885-82A5-4796-A562-D850C8A71FA4}" dt="2024-07-11T16:21:49.178" v="83" actId="478"/>
          <ac:cxnSpMkLst>
            <pc:docMk/>
            <pc:sldMk cId="1555347611" sldId="271"/>
            <ac:cxnSpMk id="7" creationId="{BCAE9C2D-A65A-3ADB-65F8-43787E9F1B52}"/>
          </ac:cxnSpMkLst>
        </pc:cxnChg>
        <pc:cxnChg chg="mod">
          <ac:chgData name="Jain, Akansha:(ComEd)" userId="2ae374ef-bc81-4e7a-b556-75c087eeb320" providerId="ADAL" clId="{3F42D885-82A5-4796-A562-D850C8A71FA4}" dt="2024-07-11T16:21:49.178" v="83" actId="478"/>
          <ac:cxnSpMkLst>
            <pc:docMk/>
            <pc:sldMk cId="1555347611" sldId="271"/>
            <ac:cxnSpMk id="9" creationId="{F9EB0702-2178-38E8-CFE8-EDBF8C8262A4}"/>
          </ac:cxnSpMkLst>
        </pc:cxnChg>
        <pc:cxnChg chg="mod">
          <ac:chgData name="Jain, Akansha:(ComEd)" userId="2ae374ef-bc81-4e7a-b556-75c087eeb320" providerId="ADAL" clId="{3F42D885-82A5-4796-A562-D850C8A71FA4}" dt="2024-07-11T16:21:49.178" v="83" actId="478"/>
          <ac:cxnSpMkLst>
            <pc:docMk/>
            <pc:sldMk cId="1555347611" sldId="271"/>
            <ac:cxnSpMk id="11" creationId="{FC0A685C-3F7B-CF90-3387-FF0D9F10620A}"/>
          </ac:cxnSpMkLst>
        </pc:cxnChg>
        <pc:cxnChg chg="mod">
          <ac:chgData name="Jain, Akansha:(ComEd)" userId="2ae374ef-bc81-4e7a-b556-75c087eeb320" providerId="ADAL" clId="{3F42D885-82A5-4796-A562-D850C8A71FA4}" dt="2024-07-11T16:21:49.178" v="83" actId="478"/>
          <ac:cxnSpMkLst>
            <pc:docMk/>
            <pc:sldMk cId="1555347611" sldId="271"/>
            <ac:cxnSpMk id="18" creationId="{CFBFA2FB-9EFB-58F0-DC35-3A4976B71998}"/>
          </ac:cxnSpMkLst>
        </pc:cxnChg>
      </pc:sldChg>
      <pc:sldChg chg="addSp delSp modSp add del mod">
        <pc:chgData name="Jain, Akansha:(ComEd)" userId="2ae374ef-bc81-4e7a-b556-75c087eeb320" providerId="ADAL" clId="{3F42D885-82A5-4796-A562-D850C8A71FA4}" dt="2024-07-15T14:37:30.532" v="3323" actId="47"/>
        <pc:sldMkLst>
          <pc:docMk/>
          <pc:sldMk cId="1964865666" sldId="272"/>
        </pc:sldMkLst>
        <pc:spChg chg="mod">
          <ac:chgData name="Jain, Akansha:(ComEd)" userId="2ae374ef-bc81-4e7a-b556-75c087eeb320" providerId="ADAL" clId="{3F42D885-82A5-4796-A562-D850C8A71FA4}" dt="2024-07-15T14:35:31.164" v="3302" actId="20577"/>
          <ac:spMkLst>
            <pc:docMk/>
            <pc:sldMk cId="1964865666" sldId="272"/>
            <ac:spMk id="2" creationId="{9A078573-7499-4549-ADBC-735EAE46EA3B}"/>
          </ac:spMkLst>
        </pc:spChg>
        <pc:spChg chg="del">
          <ac:chgData name="Jain, Akansha:(ComEd)" userId="2ae374ef-bc81-4e7a-b556-75c087eeb320" providerId="ADAL" clId="{3F42D885-82A5-4796-A562-D850C8A71FA4}" dt="2024-07-11T16:42:31.365" v="661" actId="478"/>
          <ac:spMkLst>
            <pc:docMk/>
            <pc:sldMk cId="1964865666" sldId="272"/>
            <ac:spMk id="4" creationId="{61F2A38F-1329-CB45-8996-F9A35C42D837}"/>
          </ac:spMkLst>
        </pc:spChg>
        <pc:spChg chg="add del mod">
          <ac:chgData name="Jain, Akansha:(ComEd)" userId="2ae374ef-bc81-4e7a-b556-75c087eeb320" providerId="ADAL" clId="{3F42D885-82A5-4796-A562-D850C8A71FA4}" dt="2024-07-11T16:42:37.400" v="662" actId="478"/>
          <ac:spMkLst>
            <pc:docMk/>
            <pc:sldMk cId="1964865666" sldId="272"/>
            <ac:spMk id="5" creationId="{3BB7284E-AB15-CB33-87A9-3A831565EB0F}"/>
          </ac:spMkLst>
        </pc:spChg>
        <pc:spChg chg="add mod">
          <ac:chgData name="Jain, Akansha:(ComEd)" userId="2ae374ef-bc81-4e7a-b556-75c087eeb320" providerId="ADAL" clId="{3F42D885-82A5-4796-A562-D850C8A71FA4}" dt="2024-07-11T16:54:30.281" v="743" actId="14100"/>
          <ac:spMkLst>
            <pc:docMk/>
            <pc:sldMk cId="1964865666" sldId="272"/>
            <ac:spMk id="6" creationId="{A9D23909-B79C-3B76-7F9C-DAF1F4AB9849}"/>
          </ac:spMkLst>
        </pc:spChg>
        <pc:spChg chg="add mod">
          <ac:chgData name="Jain, Akansha:(ComEd)" userId="2ae374ef-bc81-4e7a-b556-75c087eeb320" providerId="ADAL" clId="{3F42D885-82A5-4796-A562-D850C8A71FA4}" dt="2024-07-11T16:59:42.260" v="818" actId="1076"/>
          <ac:spMkLst>
            <pc:docMk/>
            <pc:sldMk cId="1964865666" sldId="272"/>
            <ac:spMk id="7" creationId="{DFCAF4FE-581E-A79C-052D-A4339E90F916}"/>
          </ac:spMkLst>
        </pc:spChg>
        <pc:spChg chg="add mod">
          <ac:chgData name="Jain, Akansha:(ComEd)" userId="2ae374ef-bc81-4e7a-b556-75c087eeb320" providerId="ADAL" clId="{3F42D885-82A5-4796-A562-D850C8A71FA4}" dt="2024-07-15T04:11:06.614" v="984" actId="120"/>
          <ac:spMkLst>
            <pc:docMk/>
            <pc:sldMk cId="1964865666" sldId="272"/>
            <ac:spMk id="9" creationId="{673B297D-7F4B-B5DF-5B4F-F3708EB1A074}"/>
          </ac:spMkLst>
        </pc:spChg>
        <pc:spChg chg="add mod">
          <ac:chgData name="Jain, Akansha:(ComEd)" userId="2ae374ef-bc81-4e7a-b556-75c087eeb320" providerId="ADAL" clId="{3F42D885-82A5-4796-A562-D850C8A71FA4}" dt="2024-07-15T04:12:42.349" v="1132" actId="20577"/>
          <ac:spMkLst>
            <pc:docMk/>
            <pc:sldMk cId="1964865666" sldId="272"/>
            <ac:spMk id="10" creationId="{574ED59D-928E-4526-811D-DB289E72CDBB}"/>
          </ac:spMkLst>
        </pc:spChg>
        <pc:spChg chg="add mod">
          <ac:chgData name="Jain, Akansha:(ComEd)" userId="2ae374ef-bc81-4e7a-b556-75c087eeb320" providerId="ADAL" clId="{3F42D885-82A5-4796-A562-D850C8A71FA4}" dt="2024-07-15T04:10:31.644" v="979" actId="1076"/>
          <ac:spMkLst>
            <pc:docMk/>
            <pc:sldMk cId="1964865666" sldId="272"/>
            <ac:spMk id="14" creationId="{3EF8065E-F8AB-7A8D-2AAF-8BD1136FFB97}"/>
          </ac:spMkLst>
        </pc:spChg>
        <pc:spChg chg="add mod">
          <ac:chgData name="Jain, Akansha:(ComEd)" userId="2ae374ef-bc81-4e7a-b556-75c087eeb320" providerId="ADAL" clId="{3F42D885-82A5-4796-A562-D850C8A71FA4}" dt="2024-07-15T04:10:39.710" v="981" actId="1076"/>
          <ac:spMkLst>
            <pc:docMk/>
            <pc:sldMk cId="1964865666" sldId="272"/>
            <ac:spMk id="15" creationId="{B482A0A6-EB28-FFED-D7EE-910E7066D9B3}"/>
          </ac:spMkLst>
        </pc:spChg>
        <pc:spChg chg="del">
          <ac:chgData name="Jain, Akansha:(ComEd)" userId="2ae374ef-bc81-4e7a-b556-75c087eeb320" providerId="ADAL" clId="{3F42D885-82A5-4796-A562-D850C8A71FA4}" dt="2024-07-11T16:42:22.562" v="660" actId="478"/>
          <ac:spMkLst>
            <pc:docMk/>
            <pc:sldMk cId="1964865666" sldId="272"/>
            <ac:spMk id="39" creationId="{1F087EB9-D57F-BAB1-939B-5FBE37EE83C3}"/>
          </ac:spMkLst>
        </pc:spChg>
        <pc:grpChg chg="add del mod">
          <ac:chgData name="Jain, Akansha:(ComEd)" userId="2ae374ef-bc81-4e7a-b556-75c087eeb320" providerId="ADAL" clId="{3F42D885-82A5-4796-A562-D850C8A71FA4}" dt="2024-07-15T04:05:44.657" v="941" actId="478"/>
          <ac:grpSpMkLst>
            <pc:docMk/>
            <pc:sldMk cId="1964865666" sldId="272"/>
            <ac:grpSpMk id="20" creationId="{935CA14E-BECC-C783-9BD9-EBAFB66BF471}"/>
          </ac:grpSpMkLst>
        </pc:grpChg>
        <pc:grpChg chg="del">
          <ac:chgData name="Jain, Akansha:(ComEd)" userId="2ae374ef-bc81-4e7a-b556-75c087eeb320" providerId="ADAL" clId="{3F42D885-82A5-4796-A562-D850C8A71FA4}" dt="2024-07-11T16:42:20.271" v="659" actId="478"/>
          <ac:grpSpMkLst>
            <pc:docMk/>
            <pc:sldMk cId="1964865666" sldId="272"/>
            <ac:grpSpMk id="41" creationId="{92CC5A85-CF3F-B93B-D50B-889E88A4A1B7}"/>
          </ac:grpSpMkLst>
        </pc:grpChg>
        <pc:picChg chg="add del mod">
          <ac:chgData name="Jain, Akansha:(ComEd)" userId="2ae374ef-bc81-4e7a-b556-75c087eeb320" providerId="ADAL" clId="{3F42D885-82A5-4796-A562-D850C8A71FA4}" dt="2024-07-15T14:35:54.206" v="3303" actId="478"/>
          <ac:picMkLst>
            <pc:docMk/>
            <pc:sldMk cId="1964865666" sldId="272"/>
            <ac:picMk id="4" creationId="{6372C312-247E-BAC8-7BA5-9CC7DB5FED40}"/>
          </ac:picMkLst>
        </pc:picChg>
        <pc:picChg chg="add del mod">
          <ac:chgData name="Jain, Akansha:(ComEd)" userId="2ae374ef-bc81-4e7a-b556-75c087eeb320" providerId="ADAL" clId="{3F42D885-82A5-4796-A562-D850C8A71FA4}" dt="2024-07-15T14:37:13.911" v="3309" actId="21"/>
          <ac:picMkLst>
            <pc:docMk/>
            <pc:sldMk cId="1964865666" sldId="272"/>
            <ac:picMk id="5" creationId="{5DC91C3A-65FC-124D-1A80-947DF7E6C40C}"/>
          </ac:picMkLst>
        </pc:picChg>
        <pc:picChg chg="add mod">
          <ac:chgData name="Jain, Akansha:(ComEd)" userId="2ae374ef-bc81-4e7a-b556-75c087eeb320" providerId="ADAL" clId="{3F42D885-82A5-4796-A562-D850C8A71FA4}" dt="2024-07-15T04:10:41.783" v="982" actId="14100"/>
          <ac:picMkLst>
            <pc:docMk/>
            <pc:sldMk cId="1964865666" sldId="272"/>
            <ac:picMk id="8" creationId="{DD131A36-B558-3D6C-B7FD-429EA969EDDC}"/>
          </ac:picMkLst>
        </pc:picChg>
        <pc:picChg chg="add del mod">
          <ac:chgData name="Jain, Akansha:(ComEd)" userId="2ae374ef-bc81-4e7a-b556-75c087eeb320" providerId="ADAL" clId="{3F42D885-82A5-4796-A562-D850C8A71FA4}" dt="2024-07-11T16:45:24.710" v="726" actId="478"/>
          <ac:picMkLst>
            <pc:docMk/>
            <pc:sldMk cId="1964865666" sldId="272"/>
            <ac:picMk id="9" creationId="{97C180D3-7553-E607-6F34-1BCA9B1565FD}"/>
          </ac:picMkLst>
        </pc:picChg>
        <pc:picChg chg="add del mod">
          <ac:chgData name="Jain, Akansha:(ComEd)" userId="2ae374ef-bc81-4e7a-b556-75c087eeb320" providerId="ADAL" clId="{3F42D885-82A5-4796-A562-D850C8A71FA4}" dt="2024-07-15T04:05:20.745" v="935" actId="478"/>
          <ac:picMkLst>
            <pc:docMk/>
            <pc:sldMk cId="1964865666" sldId="272"/>
            <ac:picMk id="11" creationId="{E02E41E2-E6E0-F518-65E7-77CB5613870B}"/>
          </ac:picMkLst>
        </pc:picChg>
        <pc:picChg chg="add del mod">
          <ac:chgData name="Jain, Akansha:(ComEd)" userId="2ae374ef-bc81-4e7a-b556-75c087eeb320" providerId="ADAL" clId="{3F42D885-82A5-4796-A562-D850C8A71FA4}" dt="2024-07-11T16:57:43.097" v="796" actId="478"/>
          <ac:picMkLst>
            <pc:docMk/>
            <pc:sldMk cId="1964865666" sldId="272"/>
            <ac:picMk id="13" creationId="{148BAA53-453B-BA3C-EE80-48D8A1BAD5F0}"/>
          </ac:picMkLst>
        </pc:picChg>
        <pc:picChg chg="add mod">
          <ac:chgData name="Jain, Akansha:(ComEd)" userId="2ae374ef-bc81-4e7a-b556-75c087eeb320" providerId="ADAL" clId="{3F42D885-82A5-4796-A562-D850C8A71FA4}" dt="2024-07-11T16:58:50.733" v="813" actId="164"/>
          <ac:picMkLst>
            <pc:docMk/>
            <pc:sldMk cId="1964865666" sldId="272"/>
            <ac:picMk id="17" creationId="{0B3CA1DF-76B3-10CD-0839-3A4CE4909FB2}"/>
          </ac:picMkLst>
        </pc:picChg>
        <pc:picChg chg="add mod">
          <ac:chgData name="Jain, Akansha:(ComEd)" userId="2ae374ef-bc81-4e7a-b556-75c087eeb320" providerId="ADAL" clId="{3F42D885-82A5-4796-A562-D850C8A71FA4}" dt="2024-07-11T16:58:50.733" v="813" actId="164"/>
          <ac:picMkLst>
            <pc:docMk/>
            <pc:sldMk cId="1964865666" sldId="272"/>
            <ac:picMk id="19" creationId="{4462FD9B-0107-E9FE-A054-CCD6BCFDC8CB}"/>
          </ac:picMkLst>
        </pc:picChg>
      </pc:sldChg>
      <pc:sldChg chg="add del">
        <pc:chgData name="Jain, Akansha:(ComEd)" userId="2ae374ef-bc81-4e7a-b556-75c087eeb320" providerId="ADAL" clId="{3F42D885-82A5-4796-A562-D850C8A71FA4}" dt="2024-07-15T04:14:10.338" v="1142" actId="47"/>
        <pc:sldMkLst>
          <pc:docMk/>
          <pc:sldMk cId="556566762" sldId="273"/>
        </pc:sldMkLst>
      </pc:sldChg>
      <pc:sldChg chg="delSp modSp add mod">
        <pc:chgData name="Jain, Akansha:(ComEd)" userId="2ae374ef-bc81-4e7a-b556-75c087eeb320" providerId="ADAL" clId="{3F42D885-82A5-4796-A562-D850C8A71FA4}" dt="2024-07-15T04:29:43.977" v="1759" actId="20577"/>
        <pc:sldMkLst>
          <pc:docMk/>
          <pc:sldMk cId="3418196361" sldId="273"/>
        </pc:sldMkLst>
        <pc:spChg chg="mod">
          <ac:chgData name="Jain, Akansha:(ComEd)" userId="2ae374ef-bc81-4e7a-b556-75c087eeb320" providerId="ADAL" clId="{3F42D885-82A5-4796-A562-D850C8A71FA4}" dt="2024-07-15T04:14:17.730" v="1156" actId="20577"/>
          <ac:spMkLst>
            <pc:docMk/>
            <pc:sldMk cId="3418196361" sldId="273"/>
            <ac:spMk id="2" creationId="{805F9E6A-C73F-864B-BBAE-00B91F96E6C7}"/>
          </ac:spMkLst>
        </pc:spChg>
        <pc:spChg chg="mod">
          <ac:chgData name="Jain, Akansha:(ComEd)" userId="2ae374ef-bc81-4e7a-b556-75c087eeb320" providerId="ADAL" clId="{3F42D885-82A5-4796-A562-D850C8A71FA4}" dt="2024-07-15T04:29:43.977" v="1759" actId="20577"/>
          <ac:spMkLst>
            <pc:docMk/>
            <pc:sldMk cId="3418196361" sldId="273"/>
            <ac:spMk id="28" creationId="{1075F5B8-D824-C29C-B1AA-A56199D77D21}"/>
          </ac:spMkLst>
        </pc:spChg>
        <pc:grpChg chg="del">
          <ac:chgData name="Jain, Akansha:(ComEd)" userId="2ae374ef-bc81-4e7a-b556-75c087eeb320" providerId="ADAL" clId="{3F42D885-82A5-4796-A562-D850C8A71FA4}" dt="2024-07-15T04:14:19.841" v="1157" actId="478"/>
          <ac:grpSpMkLst>
            <pc:docMk/>
            <pc:sldMk cId="3418196361" sldId="273"/>
            <ac:grpSpMk id="5" creationId="{DE6C17C8-3D60-5365-B806-83BADB6B5588}"/>
          </ac:grpSpMkLst>
        </pc:grpChg>
      </pc:sldChg>
      <pc:sldChg chg="addSp delSp modSp add mod">
        <pc:chgData name="Jain, Akansha:(ComEd)" userId="2ae374ef-bc81-4e7a-b556-75c087eeb320" providerId="ADAL" clId="{3F42D885-82A5-4796-A562-D850C8A71FA4}" dt="2024-07-15T14:37:25.369" v="3322" actId="20577"/>
        <pc:sldMkLst>
          <pc:docMk/>
          <pc:sldMk cId="2460147387" sldId="274"/>
        </pc:sldMkLst>
        <pc:spChg chg="mod">
          <ac:chgData name="Jain, Akansha:(ComEd)" userId="2ae374ef-bc81-4e7a-b556-75c087eeb320" providerId="ADAL" clId="{3F42D885-82A5-4796-A562-D850C8A71FA4}" dt="2024-07-15T14:37:25.369" v="3322" actId="20577"/>
          <ac:spMkLst>
            <pc:docMk/>
            <pc:sldMk cId="2460147387" sldId="274"/>
            <ac:spMk id="2" creationId="{9A078573-7499-4549-ADBC-735EAE46EA3B}"/>
          </ac:spMkLst>
        </pc:spChg>
        <pc:spChg chg="add del mod">
          <ac:chgData name="Jain, Akansha:(ComEd)" userId="2ae374ef-bc81-4e7a-b556-75c087eeb320" providerId="ADAL" clId="{3F42D885-82A5-4796-A562-D850C8A71FA4}" dt="2024-07-15T04:36:46.028" v="1767" actId="478"/>
          <ac:spMkLst>
            <pc:docMk/>
            <pc:sldMk cId="2460147387" sldId="274"/>
            <ac:spMk id="3" creationId="{5B72C157-5895-E1E1-E879-5BAADD782E2E}"/>
          </ac:spMkLst>
        </pc:spChg>
        <pc:spChg chg="mod">
          <ac:chgData name="Jain, Akansha:(ComEd)" userId="2ae374ef-bc81-4e7a-b556-75c087eeb320" providerId="ADAL" clId="{3F42D885-82A5-4796-A562-D850C8A71FA4}" dt="2024-07-15T04:39:29.388" v="1817" actId="5793"/>
          <ac:spMkLst>
            <pc:docMk/>
            <pc:sldMk cId="2460147387" sldId="274"/>
            <ac:spMk id="10" creationId="{574ED59D-928E-4526-811D-DB289E72CDBB}"/>
          </ac:spMkLst>
        </pc:spChg>
        <pc:spChg chg="mod">
          <ac:chgData name="Jain, Akansha:(ComEd)" userId="2ae374ef-bc81-4e7a-b556-75c087eeb320" providerId="ADAL" clId="{3F42D885-82A5-4796-A562-D850C8A71FA4}" dt="2024-07-15T04:36:49.567" v="1768" actId="1076"/>
          <ac:spMkLst>
            <pc:docMk/>
            <pc:sldMk cId="2460147387" sldId="274"/>
            <ac:spMk id="14" creationId="{3EF8065E-F8AB-7A8D-2AAF-8BD1136FFB97}"/>
          </ac:spMkLst>
        </pc:spChg>
        <pc:spChg chg="mod">
          <ac:chgData name="Jain, Akansha:(ComEd)" userId="2ae374ef-bc81-4e7a-b556-75c087eeb320" providerId="ADAL" clId="{3F42D885-82A5-4796-A562-D850C8A71FA4}" dt="2024-07-15T04:36:58.134" v="1770" actId="1076"/>
          <ac:spMkLst>
            <pc:docMk/>
            <pc:sldMk cId="2460147387" sldId="274"/>
            <ac:spMk id="15" creationId="{B482A0A6-EB28-FFED-D7EE-910E7066D9B3}"/>
          </ac:spMkLst>
        </pc:spChg>
        <pc:spChg chg="del">
          <ac:chgData name="Jain, Akansha:(ComEd)" userId="2ae374ef-bc81-4e7a-b556-75c087eeb320" providerId="ADAL" clId="{3F42D885-82A5-4796-A562-D850C8A71FA4}" dt="2024-07-15T04:37:26.524" v="1785" actId="478"/>
          <ac:spMkLst>
            <pc:docMk/>
            <pc:sldMk cId="2460147387" sldId="274"/>
            <ac:spMk id="38" creationId="{254E0CB9-7347-265D-5066-E7F9175C9C9F}"/>
          </ac:spMkLst>
        </pc:spChg>
        <pc:picChg chg="add mod">
          <ac:chgData name="Jain, Akansha:(ComEd)" userId="2ae374ef-bc81-4e7a-b556-75c087eeb320" providerId="ADAL" clId="{3F42D885-82A5-4796-A562-D850C8A71FA4}" dt="2024-07-15T14:37:18.853" v="3311"/>
          <ac:picMkLst>
            <pc:docMk/>
            <pc:sldMk cId="2460147387" sldId="274"/>
            <ac:picMk id="3" creationId="{CE509332-50B6-7DBB-5E26-728B8A8CC43E}"/>
          </ac:picMkLst>
        </pc:picChg>
        <pc:picChg chg="del">
          <ac:chgData name="Jain, Akansha:(ComEd)" userId="2ae374ef-bc81-4e7a-b556-75c087eeb320" providerId="ADAL" clId="{3F42D885-82A5-4796-A562-D850C8A71FA4}" dt="2024-07-15T14:37:17.791" v="3310" actId="478"/>
          <ac:picMkLst>
            <pc:docMk/>
            <pc:sldMk cId="2460147387" sldId="274"/>
            <ac:picMk id="4" creationId="{6372C312-247E-BAC8-7BA5-9CC7DB5FED40}"/>
          </ac:picMkLst>
        </pc:picChg>
        <pc:picChg chg="mod">
          <ac:chgData name="Jain, Akansha:(ComEd)" userId="2ae374ef-bc81-4e7a-b556-75c087eeb320" providerId="ADAL" clId="{3F42D885-82A5-4796-A562-D850C8A71FA4}" dt="2024-07-15T04:36:53.992" v="1769" actId="1076"/>
          <ac:picMkLst>
            <pc:docMk/>
            <pc:sldMk cId="2460147387" sldId="274"/>
            <ac:picMk id="8" creationId="{DD131A36-B558-3D6C-B7FD-429EA969EDDC}"/>
          </ac:picMkLst>
        </pc:picChg>
      </pc:sldChg>
      <pc:sldChg chg="addSp delSp modSp add mod">
        <pc:chgData name="Jain, Akansha:(ComEd)" userId="2ae374ef-bc81-4e7a-b556-75c087eeb320" providerId="ADAL" clId="{3F42D885-82A5-4796-A562-D850C8A71FA4}" dt="2024-07-15T04:41:18.214" v="1853"/>
        <pc:sldMkLst>
          <pc:docMk/>
          <pc:sldMk cId="3432187831" sldId="275"/>
        </pc:sldMkLst>
        <pc:spChg chg="mod">
          <ac:chgData name="Jain, Akansha:(ComEd)" userId="2ae374ef-bc81-4e7a-b556-75c087eeb320" providerId="ADAL" clId="{3F42D885-82A5-4796-A562-D850C8A71FA4}" dt="2024-07-15T04:41:18.214" v="1853"/>
          <ac:spMkLst>
            <pc:docMk/>
            <pc:sldMk cId="3432187831" sldId="275"/>
            <ac:spMk id="2" creationId="{9A078573-7499-4549-ADBC-735EAE46EA3B}"/>
          </ac:spMkLst>
        </pc:spChg>
        <pc:spChg chg="add mod">
          <ac:chgData name="Jain, Akansha:(ComEd)" userId="2ae374ef-bc81-4e7a-b556-75c087eeb320" providerId="ADAL" clId="{3F42D885-82A5-4796-A562-D850C8A71FA4}" dt="2024-07-15T04:38:48.496" v="1806" actId="1076"/>
          <ac:spMkLst>
            <pc:docMk/>
            <pc:sldMk cId="3432187831" sldId="275"/>
            <ac:spMk id="5" creationId="{0900721B-31B9-7F78-4F32-CC365DB3F7EF}"/>
          </ac:spMkLst>
        </pc:spChg>
        <pc:spChg chg="mod">
          <ac:chgData name="Jain, Akansha:(ComEd)" userId="2ae374ef-bc81-4e7a-b556-75c087eeb320" providerId="ADAL" clId="{3F42D885-82A5-4796-A562-D850C8A71FA4}" dt="2024-07-15T04:38:50.585" v="1807" actId="1076"/>
          <ac:spMkLst>
            <pc:docMk/>
            <pc:sldMk cId="3432187831" sldId="275"/>
            <ac:spMk id="6" creationId="{A9D23909-B79C-3B76-7F9C-DAF1F4AB9849}"/>
          </ac:spMkLst>
        </pc:spChg>
        <pc:spChg chg="del">
          <ac:chgData name="Jain, Akansha:(ComEd)" userId="2ae374ef-bc81-4e7a-b556-75c087eeb320" providerId="ADAL" clId="{3F42D885-82A5-4796-A562-D850C8A71FA4}" dt="2024-07-15T04:38:28.649" v="1798" actId="478"/>
          <ac:spMkLst>
            <pc:docMk/>
            <pc:sldMk cId="3432187831" sldId="275"/>
            <ac:spMk id="7" creationId="{DFCAF4FE-581E-A79C-052D-A4339E90F916}"/>
          </ac:spMkLst>
        </pc:spChg>
        <pc:spChg chg="del">
          <ac:chgData name="Jain, Akansha:(ComEd)" userId="2ae374ef-bc81-4e7a-b556-75c087eeb320" providerId="ADAL" clId="{3F42D885-82A5-4796-A562-D850C8A71FA4}" dt="2024-07-15T04:38:37.507" v="1802" actId="478"/>
          <ac:spMkLst>
            <pc:docMk/>
            <pc:sldMk cId="3432187831" sldId="275"/>
            <ac:spMk id="10" creationId="{574ED59D-928E-4526-811D-DB289E72CDBB}"/>
          </ac:spMkLst>
        </pc:spChg>
        <pc:spChg chg="add mod">
          <ac:chgData name="Jain, Akansha:(ComEd)" userId="2ae374ef-bc81-4e7a-b556-75c087eeb320" providerId="ADAL" clId="{3F42D885-82A5-4796-A562-D850C8A71FA4}" dt="2024-07-15T04:40:33.096" v="1852"/>
          <ac:spMkLst>
            <pc:docMk/>
            <pc:sldMk cId="3432187831" sldId="275"/>
            <ac:spMk id="12" creationId="{72C9E949-C22D-D4E8-E6FD-F682E8B8BE04}"/>
          </ac:spMkLst>
        </pc:spChg>
        <pc:spChg chg="del">
          <ac:chgData name="Jain, Akansha:(ComEd)" userId="2ae374ef-bc81-4e7a-b556-75c087eeb320" providerId="ADAL" clId="{3F42D885-82A5-4796-A562-D850C8A71FA4}" dt="2024-07-15T04:39:15.598" v="1812" actId="478"/>
          <ac:spMkLst>
            <pc:docMk/>
            <pc:sldMk cId="3432187831" sldId="275"/>
            <ac:spMk id="14" creationId="{3EF8065E-F8AB-7A8D-2AAF-8BD1136FFB97}"/>
          </ac:spMkLst>
        </pc:spChg>
        <pc:spChg chg="del mod">
          <ac:chgData name="Jain, Akansha:(ComEd)" userId="2ae374ef-bc81-4e7a-b556-75c087eeb320" providerId="ADAL" clId="{3F42D885-82A5-4796-A562-D850C8A71FA4}" dt="2024-07-15T04:38:25.007" v="1797" actId="478"/>
          <ac:spMkLst>
            <pc:docMk/>
            <pc:sldMk cId="3432187831" sldId="275"/>
            <ac:spMk id="15" creationId="{B482A0A6-EB28-FFED-D7EE-910E7066D9B3}"/>
          </ac:spMkLst>
        </pc:spChg>
        <pc:picChg chg="add mod">
          <ac:chgData name="Jain, Akansha:(ComEd)" userId="2ae374ef-bc81-4e7a-b556-75c087eeb320" providerId="ADAL" clId="{3F42D885-82A5-4796-A562-D850C8A71FA4}" dt="2024-07-15T04:38:55.948" v="1808" actId="1076"/>
          <ac:picMkLst>
            <pc:docMk/>
            <pc:sldMk cId="3432187831" sldId="275"/>
            <ac:picMk id="3" creationId="{7E9469DB-BAED-5E28-5361-8A3F51CEEBBE}"/>
          </ac:picMkLst>
        </pc:picChg>
        <pc:picChg chg="del">
          <ac:chgData name="Jain, Akansha:(ComEd)" userId="2ae374ef-bc81-4e7a-b556-75c087eeb320" providerId="ADAL" clId="{3F42D885-82A5-4796-A562-D850C8A71FA4}" dt="2024-07-15T04:38:22.801" v="1794" actId="478"/>
          <ac:picMkLst>
            <pc:docMk/>
            <pc:sldMk cId="3432187831" sldId="275"/>
            <ac:picMk id="4" creationId="{6372C312-247E-BAC8-7BA5-9CC7DB5FED40}"/>
          </ac:picMkLst>
        </pc:picChg>
        <pc:picChg chg="del">
          <ac:chgData name="Jain, Akansha:(ComEd)" userId="2ae374ef-bc81-4e7a-b556-75c087eeb320" providerId="ADAL" clId="{3F42D885-82A5-4796-A562-D850C8A71FA4}" dt="2024-07-15T04:38:23.553" v="1795" actId="478"/>
          <ac:picMkLst>
            <pc:docMk/>
            <pc:sldMk cId="3432187831" sldId="275"/>
            <ac:picMk id="8" creationId="{DD131A36-B558-3D6C-B7FD-429EA969EDDC}"/>
          </ac:picMkLst>
        </pc:picChg>
        <pc:picChg chg="add mod">
          <ac:chgData name="Jain, Akansha:(ComEd)" userId="2ae374ef-bc81-4e7a-b556-75c087eeb320" providerId="ADAL" clId="{3F42D885-82A5-4796-A562-D850C8A71FA4}" dt="2024-07-15T04:39:13.220" v="1811" actId="1076"/>
          <ac:picMkLst>
            <pc:docMk/>
            <pc:sldMk cId="3432187831" sldId="275"/>
            <ac:picMk id="11" creationId="{ABE69B7F-5AC4-1386-D9C0-D0B7B8B2F020}"/>
          </ac:picMkLst>
        </pc:picChg>
      </pc:sldChg>
      <pc:sldChg chg="modSp add mod ord">
        <pc:chgData name="Jain, Akansha:(ComEd)" userId="2ae374ef-bc81-4e7a-b556-75c087eeb320" providerId="ADAL" clId="{3F42D885-82A5-4796-A562-D850C8A71FA4}" dt="2024-07-15T14:19:11.963" v="3208" actId="1076"/>
        <pc:sldMkLst>
          <pc:docMk/>
          <pc:sldMk cId="3772703722" sldId="276"/>
        </pc:sldMkLst>
        <pc:spChg chg="mod">
          <ac:chgData name="Jain, Akansha:(ComEd)" userId="2ae374ef-bc81-4e7a-b556-75c087eeb320" providerId="ADAL" clId="{3F42D885-82A5-4796-A562-D850C8A71FA4}" dt="2024-07-15T14:19:11.963" v="3208" actId="1076"/>
          <ac:spMkLst>
            <pc:docMk/>
            <pc:sldMk cId="3772703722" sldId="276"/>
            <ac:spMk id="2" creationId="{F0AAE70E-BFBD-B34E-94F9-B8CAFFC0C2EF}"/>
          </ac:spMkLst>
        </pc:spChg>
      </pc:sldChg>
      <pc:sldChg chg="addSp delSp modSp add del mod ord addCm">
        <pc:chgData name="Jain, Akansha:(ComEd)" userId="2ae374ef-bc81-4e7a-b556-75c087eeb320" providerId="ADAL" clId="{3F42D885-82A5-4796-A562-D850C8A71FA4}" dt="2024-07-15T14:30:56.869" v="3301" actId="2696"/>
        <pc:sldMkLst>
          <pc:docMk/>
          <pc:sldMk cId="1943137723" sldId="277"/>
        </pc:sldMkLst>
        <pc:spChg chg="mod">
          <ac:chgData name="Jain, Akansha:(ComEd)" userId="2ae374ef-bc81-4e7a-b556-75c087eeb320" providerId="ADAL" clId="{3F42D885-82A5-4796-A562-D850C8A71FA4}" dt="2024-07-15T04:45:33.513" v="1904" actId="20577"/>
          <ac:spMkLst>
            <pc:docMk/>
            <pc:sldMk cId="1943137723" sldId="277"/>
            <ac:spMk id="2" creationId="{9A078573-7499-4549-ADBC-735EAE46EA3B}"/>
          </ac:spMkLst>
        </pc:spChg>
        <pc:spChg chg="mod">
          <ac:chgData name="Jain, Akansha:(ComEd)" userId="2ae374ef-bc81-4e7a-b556-75c087eeb320" providerId="ADAL" clId="{3F42D885-82A5-4796-A562-D850C8A71FA4}" dt="2024-07-15T04:48:04.068" v="2061" actId="5793"/>
          <ac:spMkLst>
            <pc:docMk/>
            <pc:sldMk cId="1943137723" sldId="277"/>
            <ac:spMk id="4" creationId="{61F2A38F-1329-CB45-8996-F9A35C42D837}"/>
          </ac:spMkLst>
        </pc:spChg>
        <pc:grpChg chg="del">
          <ac:chgData name="Jain, Akansha:(ComEd)" userId="2ae374ef-bc81-4e7a-b556-75c087eeb320" providerId="ADAL" clId="{3F42D885-82A5-4796-A562-D850C8A71FA4}" dt="2024-07-15T04:45:36.779" v="1905" actId="478"/>
          <ac:grpSpMkLst>
            <pc:docMk/>
            <pc:sldMk cId="1943137723" sldId="277"/>
            <ac:grpSpMk id="5" creationId="{7378D4FA-4FB7-FDC8-72A7-BAE4E21214C9}"/>
          </ac:grpSpMkLst>
        </pc:grpChg>
        <pc:picChg chg="add mod">
          <ac:chgData name="Jain, Akansha:(ComEd)" userId="2ae374ef-bc81-4e7a-b556-75c087eeb320" providerId="ADAL" clId="{3F42D885-82A5-4796-A562-D850C8A71FA4}" dt="2024-07-15T04:57:59.210" v="2371" actId="1076"/>
          <ac:picMkLst>
            <pc:docMk/>
            <pc:sldMk cId="1943137723" sldId="277"/>
            <ac:picMk id="3" creationId="{DDD921FA-A162-0051-0314-1F58A57B5957}"/>
          </ac:picMkLst>
        </pc:picChg>
        <pc:cxnChg chg="mod">
          <ac:chgData name="Jain, Akansha:(ComEd)" userId="2ae374ef-bc81-4e7a-b556-75c087eeb320" providerId="ADAL" clId="{3F42D885-82A5-4796-A562-D850C8A71FA4}" dt="2024-07-15T04:45:36.779" v="1905" actId="478"/>
          <ac:cxnSpMkLst>
            <pc:docMk/>
            <pc:sldMk cId="1943137723" sldId="277"/>
            <ac:cxnSpMk id="7" creationId="{BCAE9C2D-A65A-3ADB-65F8-43787E9F1B52}"/>
          </ac:cxnSpMkLst>
        </pc:cxnChg>
        <pc:cxnChg chg="mod">
          <ac:chgData name="Jain, Akansha:(ComEd)" userId="2ae374ef-bc81-4e7a-b556-75c087eeb320" providerId="ADAL" clId="{3F42D885-82A5-4796-A562-D850C8A71FA4}" dt="2024-07-15T04:45:36.779" v="1905" actId="478"/>
          <ac:cxnSpMkLst>
            <pc:docMk/>
            <pc:sldMk cId="1943137723" sldId="277"/>
            <ac:cxnSpMk id="9" creationId="{F9EB0702-2178-38E8-CFE8-EDBF8C8262A4}"/>
          </ac:cxnSpMkLst>
        </pc:cxnChg>
        <pc:cxnChg chg="mod">
          <ac:chgData name="Jain, Akansha:(ComEd)" userId="2ae374ef-bc81-4e7a-b556-75c087eeb320" providerId="ADAL" clId="{3F42D885-82A5-4796-A562-D850C8A71FA4}" dt="2024-07-15T04:45:36.779" v="1905" actId="478"/>
          <ac:cxnSpMkLst>
            <pc:docMk/>
            <pc:sldMk cId="1943137723" sldId="277"/>
            <ac:cxnSpMk id="11" creationId="{FC0A685C-3F7B-CF90-3387-FF0D9F10620A}"/>
          </ac:cxnSpMkLst>
        </pc:cxnChg>
        <pc:cxnChg chg="mod">
          <ac:chgData name="Jain, Akansha:(ComEd)" userId="2ae374ef-bc81-4e7a-b556-75c087eeb320" providerId="ADAL" clId="{3F42D885-82A5-4796-A562-D850C8A71FA4}" dt="2024-07-15T04:45:36.779" v="1905" actId="478"/>
          <ac:cxnSpMkLst>
            <pc:docMk/>
            <pc:sldMk cId="1943137723" sldId="277"/>
            <ac:cxnSpMk id="18" creationId="{CFBFA2FB-9EFB-58F0-DC35-3A4976B71998}"/>
          </ac:cxnSpMkLst>
        </pc:cxnChg>
        <pc:extLst>
          <p:ext xmlns:p="http://schemas.openxmlformats.org/presentationml/2006/main" uri="{D6D511B9-2390-475A-947B-AFAB55BFBCF1}">
            <pc226:cmChg xmlns:pc226="http://schemas.microsoft.com/office/powerpoint/2022/06/main/command" chg="add">
              <pc226:chgData name="Jain, Akansha:(ComEd)" userId="2ae374ef-bc81-4e7a-b556-75c087eeb320" providerId="ADAL" clId="{3F42D885-82A5-4796-A562-D850C8A71FA4}" dt="2024-07-15T04:52:58.941" v="2235"/>
              <pc2:cmMkLst xmlns:pc2="http://schemas.microsoft.com/office/powerpoint/2019/9/main/command">
                <pc:docMk/>
                <pc:sldMk cId="1943137723" sldId="277"/>
                <pc2:cmMk id="{4E728315-9DE0-497A-885E-9B045845D53B}"/>
              </pc2:cmMkLst>
            </pc226:cmChg>
          </p:ext>
        </pc:extLst>
      </pc:sldChg>
      <pc:sldChg chg="addSp delSp modSp add mod ord addCm">
        <pc:chgData name="Jain, Akansha:(ComEd)" userId="2ae374ef-bc81-4e7a-b556-75c087eeb320" providerId="ADAL" clId="{3F42D885-82A5-4796-A562-D850C8A71FA4}" dt="2024-07-15T14:16:02.559" v="3151"/>
        <pc:sldMkLst>
          <pc:docMk/>
          <pc:sldMk cId="3385989460" sldId="278"/>
        </pc:sldMkLst>
        <pc:spChg chg="mod">
          <ac:chgData name="Jain, Akansha:(ComEd)" userId="2ae374ef-bc81-4e7a-b556-75c087eeb320" providerId="ADAL" clId="{3F42D885-82A5-4796-A562-D850C8A71FA4}" dt="2024-07-15T04:54:37.875" v="2275" actId="404"/>
          <ac:spMkLst>
            <pc:docMk/>
            <pc:sldMk cId="3385989460" sldId="278"/>
            <ac:spMk id="2" creationId="{9A078573-7499-4549-ADBC-735EAE46EA3B}"/>
          </ac:spMkLst>
        </pc:spChg>
        <pc:spChg chg="mod">
          <ac:chgData name="Jain, Akansha:(ComEd)" userId="2ae374ef-bc81-4e7a-b556-75c087eeb320" providerId="ADAL" clId="{3F42D885-82A5-4796-A562-D850C8A71FA4}" dt="2024-07-15T04:54:40.560" v="2276" actId="1076"/>
          <ac:spMkLst>
            <pc:docMk/>
            <pc:sldMk cId="3385989460" sldId="278"/>
            <ac:spMk id="4" creationId="{61F2A38F-1329-CB45-8996-F9A35C42D837}"/>
          </ac:spMkLst>
        </pc:spChg>
        <pc:spChg chg="add mod">
          <ac:chgData name="Jain, Akansha:(ComEd)" userId="2ae374ef-bc81-4e7a-b556-75c087eeb320" providerId="ADAL" clId="{3F42D885-82A5-4796-A562-D850C8A71FA4}" dt="2024-07-15T04:53:20.388" v="2237" actId="1076"/>
          <ac:spMkLst>
            <pc:docMk/>
            <pc:sldMk cId="3385989460" sldId="278"/>
            <ac:spMk id="6" creationId="{738D4ADB-4031-3330-BEF4-8EDDF3C1FF8E}"/>
          </ac:spMkLst>
        </pc:spChg>
        <pc:spChg chg="add mod">
          <ac:chgData name="Jain, Akansha:(ComEd)" userId="2ae374ef-bc81-4e7a-b556-75c087eeb320" providerId="ADAL" clId="{3F42D885-82A5-4796-A562-D850C8A71FA4}" dt="2024-07-15T04:54:35.836" v="2274" actId="1076"/>
          <ac:spMkLst>
            <pc:docMk/>
            <pc:sldMk cId="3385989460" sldId="278"/>
            <ac:spMk id="7" creationId="{11D6A4A8-2590-2191-0B96-73EE1F703405}"/>
          </ac:spMkLst>
        </pc:spChg>
        <pc:spChg chg="add mod">
          <ac:chgData name="Jain, Akansha:(ComEd)" userId="2ae374ef-bc81-4e7a-b556-75c087eeb320" providerId="ADAL" clId="{3F42D885-82A5-4796-A562-D850C8A71FA4}" dt="2024-07-15T04:56:42.500" v="2366" actId="27636"/>
          <ac:spMkLst>
            <pc:docMk/>
            <pc:sldMk cId="3385989460" sldId="278"/>
            <ac:spMk id="8" creationId="{5CC0586C-8127-CC35-1DE4-C58651EA0715}"/>
          </ac:spMkLst>
        </pc:spChg>
        <pc:picChg chg="del">
          <ac:chgData name="Jain, Akansha:(ComEd)" userId="2ae374ef-bc81-4e7a-b556-75c087eeb320" providerId="ADAL" clId="{3F42D885-82A5-4796-A562-D850C8A71FA4}" dt="2024-07-15T04:50:00.229" v="2190" actId="478"/>
          <ac:picMkLst>
            <pc:docMk/>
            <pc:sldMk cId="3385989460" sldId="278"/>
            <ac:picMk id="3" creationId="{DDD921FA-A162-0051-0314-1F58A57B5957}"/>
          </ac:picMkLst>
        </pc:picChg>
        <pc:picChg chg="add mod">
          <ac:chgData name="Jain, Akansha:(ComEd)" userId="2ae374ef-bc81-4e7a-b556-75c087eeb320" providerId="ADAL" clId="{3F42D885-82A5-4796-A562-D850C8A71FA4}" dt="2024-07-15T04:54:42.252" v="2277" actId="1076"/>
          <ac:picMkLst>
            <pc:docMk/>
            <pc:sldMk cId="3385989460" sldId="278"/>
            <ac:picMk id="5" creationId="{AF2BB90F-55F9-4772-F456-724DC26CED1A}"/>
          </ac:picMkLst>
        </pc:picChg>
        <pc:picChg chg="add mod">
          <ac:chgData name="Jain, Akansha:(ComEd)" userId="2ae374ef-bc81-4e7a-b556-75c087eeb320" providerId="ADAL" clId="{3F42D885-82A5-4796-A562-D850C8A71FA4}" dt="2024-07-15T04:57:19.433" v="2370" actId="14100"/>
          <ac:picMkLst>
            <pc:docMk/>
            <pc:sldMk cId="3385989460" sldId="278"/>
            <ac:picMk id="9" creationId="{551E193F-D40B-4E83-4804-7C52B74849BF}"/>
          </ac:picMkLst>
        </pc:picChg>
        <pc:extLst>
          <p:ext xmlns:p="http://schemas.openxmlformats.org/presentationml/2006/main" uri="{D6D511B9-2390-475A-947B-AFAB55BFBCF1}">
            <pc226:cmChg xmlns:pc226="http://schemas.microsoft.com/office/powerpoint/2022/06/main/command" chg="add">
              <pc226:chgData name="Jain, Akansha:(ComEd)" userId="2ae374ef-bc81-4e7a-b556-75c087eeb320" providerId="ADAL" clId="{3F42D885-82A5-4796-A562-D850C8A71FA4}" dt="2024-07-15T04:53:13.294" v="2236"/>
              <pc2:cmMkLst xmlns:pc2="http://schemas.microsoft.com/office/powerpoint/2019/9/main/command">
                <pc:docMk/>
                <pc:sldMk cId="3385989460" sldId="278"/>
                <pc2:cmMk id="{4B476864-9228-4B8F-AC49-0A69F767B02D}"/>
              </pc2:cmMkLst>
            </pc226:cmChg>
          </p:ext>
        </pc:extLst>
      </pc:sldChg>
      <pc:sldChg chg="addSp delSp modSp add mod ord delCm modCm">
        <pc:chgData name="Jain, Akansha:(ComEd)" userId="2ae374ef-bc81-4e7a-b556-75c087eeb320" providerId="ADAL" clId="{3F42D885-82A5-4796-A562-D850C8A71FA4}" dt="2024-07-15T14:30:56.132" v="3300" actId="20578"/>
        <pc:sldMkLst>
          <pc:docMk/>
          <pc:sldMk cId="3522942565" sldId="279"/>
        </pc:sldMkLst>
        <pc:spChg chg="mod">
          <ac:chgData name="Jain, Akansha:(ComEd)" userId="2ae374ef-bc81-4e7a-b556-75c087eeb320" providerId="ADAL" clId="{3F42D885-82A5-4796-A562-D850C8A71FA4}" dt="2024-07-15T04:59:42.332" v="2456" actId="108"/>
          <ac:spMkLst>
            <pc:docMk/>
            <pc:sldMk cId="3522942565" sldId="279"/>
            <ac:spMk id="2" creationId="{9A078573-7499-4549-ADBC-735EAE46EA3B}"/>
          </ac:spMkLst>
        </pc:spChg>
        <pc:spChg chg="mod">
          <ac:chgData name="Jain, Akansha:(ComEd)" userId="2ae374ef-bc81-4e7a-b556-75c087eeb320" providerId="ADAL" clId="{3F42D885-82A5-4796-A562-D850C8A71FA4}" dt="2024-07-15T05:24:42.213" v="2936" actId="20577"/>
          <ac:spMkLst>
            <pc:docMk/>
            <pc:sldMk cId="3522942565" sldId="279"/>
            <ac:spMk id="4" creationId="{61F2A38F-1329-CB45-8996-F9A35C42D837}"/>
          </ac:spMkLst>
        </pc:spChg>
        <pc:spChg chg="add mod">
          <ac:chgData name="Jain, Akansha:(ComEd)" userId="2ae374ef-bc81-4e7a-b556-75c087eeb320" providerId="ADAL" clId="{3F42D885-82A5-4796-A562-D850C8A71FA4}" dt="2024-07-15T05:20:17.043" v="2675" actId="1076"/>
          <ac:spMkLst>
            <pc:docMk/>
            <pc:sldMk cId="3522942565" sldId="279"/>
            <ac:spMk id="5" creationId="{D4C95B44-C01C-847D-4313-46ECC187F8D8}"/>
          </ac:spMkLst>
        </pc:spChg>
        <pc:picChg chg="del">
          <ac:chgData name="Jain, Akansha:(ComEd)" userId="2ae374ef-bc81-4e7a-b556-75c087eeb320" providerId="ADAL" clId="{3F42D885-82A5-4796-A562-D850C8A71FA4}" dt="2024-07-15T04:59:45.691" v="2457" actId="478"/>
          <ac:picMkLst>
            <pc:docMk/>
            <pc:sldMk cId="3522942565" sldId="279"/>
            <ac:picMk id="3" creationId="{DDD921FA-A162-0051-0314-1F58A57B5957}"/>
          </ac:picMkLst>
        </pc:picChg>
        <pc:extLst>
          <p:ext xmlns:p="http://schemas.openxmlformats.org/presentationml/2006/main" uri="{D6D511B9-2390-475A-947B-AFAB55BFBCF1}">
            <pc226:cmChg xmlns:pc226="http://schemas.microsoft.com/office/powerpoint/2022/06/main/command" chg="del mod">
              <pc226:chgData name="Jain, Akansha:(ComEd)" userId="2ae374ef-bc81-4e7a-b556-75c087eeb320" providerId="ADAL" clId="{3F42D885-82A5-4796-A562-D850C8A71FA4}" dt="2024-07-15T05:00:10.121" v="2462"/>
              <pc2:cmMkLst xmlns:pc2="http://schemas.microsoft.com/office/powerpoint/2019/9/main/command">
                <pc:docMk/>
                <pc:sldMk cId="3522942565" sldId="279"/>
                <pc2:cmMk id="{6440E0ED-9DC5-4D8F-BF8E-B70701EE206B}"/>
              </pc2:cmMkLst>
            </pc226:cmChg>
          </p:ext>
        </pc:extLst>
      </pc:sldChg>
      <pc:sldChg chg="addSp delSp modSp add mod ord addCm">
        <pc:chgData name="Jain, Akansha:(ComEd)" userId="2ae374ef-bc81-4e7a-b556-75c087eeb320" providerId="ADAL" clId="{3F42D885-82A5-4796-A562-D850C8A71FA4}" dt="2024-07-15T14:15:50.821" v="3147"/>
        <pc:sldMkLst>
          <pc:docMk/>
          <pc:sldMk cId="1113723370" sldId="280"/>
        </pc:sldMkLst>
        <pc:spChg chg="del">
          <ac:chgData name="Jain, Akansha:(ComEd)" userId="2ae374ef-bc81-4e7a-b556-75c087eeb320" providerId="ADAL" clId="{3F42D885-82A5-4796-A562-D850C8A71FA4}" dt="2024-07-15T05:11:03.554" v="2584" actId="478"/>
          <ac:spMkLst>
            <pc:docMk/>
            <pc:sldMk cId="1113723370" sldId="280"/>
            <ac:spMk id="4" creationId="{61F2A38F-1329-CB45-8996-F9A35C42D837}"/>
          </ac:spMkLst>
        </pc:spChg>
        <pc:spChg chg="add del mod">
          <ac:chgData name="Jain, Akansha:(ComEd)" userId="2ae374ef-bc81-4e7a-b556-75c087eeb320" providerId="ADAL" clId="{3F42D885-82A5-4796-A562-D850C8A71FA4}" dt="2024-07-15T05:11:05.522" v="2586" actId="478"/>
          <ac:spMkLst>
            <pc:docMk/>
            <pc:sldMk cId="1113723370" sldId="280"/>
            <ac:spMk id="5" creationId="{BCB64CEA-15C3-C2B9-13B5-4D3F361ECE65}"/>
          </ac:spMkLst>
        </pc:spChg>
        <pc:spChg chg="add mod">
          <ac:chgData name="Jain, Akansha:(ComEd)" userId="2ae374ef-bc81-4e7a-b556-75c087eeb320" providerId="ADAL" clId="{3F42D885-82A5-4796-A562-D850C8A71FA4}" dt="2024-07-15T05:26:43.795" v="3019" actId="20577"/>
          <ac:spMkLst>
            <pc:docMk/>
            <pc:sldMk cId="1113723370" sldId="280"/>
            <ac:spMk id="10" creationId="{D6101533-010B-BE3E-F208-5C335E6F870B}"/>
          </ac:spMkLst>
        </pc:spChg>
        <pc:picChg chg="add del mod">
          <ac:chgData name="Jain, Akansha:(ComEd)" userId="2ae374ef-bc81-4e7a-b556-75c087eeb320" providerId="ADAL" clId="{3F42D885-82A5-4796-A562-D850C8A71FA4}" dt="2024-07-15T05:17:49.659" v="2618" actId="478"/>
          <ac:picMkLst>
            <pc:docMk/>
            <pc:sldMk cId="1113723370" sldId="280"/>
            <ac:picMk id="6" creationId="{19AC7577-EBCF-A566-694C-CF5122FBA681}"/>
          </ac:picMkLst>
        </pc:picChg>
        <pc:picChg chg="add del mod">
          <ac:chgData name="Jain, Akansha:(ComEd)" userId="2ae374ef-bc81-4e7a-b556-75c087eeb320" providerId="ADAL" clId="{3F42D885-82A5-4796-A562-D850C8A71FA4}" dt="2024-07-15T05:17:50.062" v="2619" actId="478"/>
          <ac:picMkLst>
            <pc:docMk/>
            <pc:sldMk cId="1113723370" sldId="280"/>
            <ac:picMk id="7" creationId="{61AC947E-A296-2CAB-59CC-5506D2911578}"/>
          </ac:picMkLst>
        </pc:picChg>
        <pc:picChg chg="add del mod">
          <ac:chgData name="Jain, Akansha:(ComEd)" userId="2ae374ef-bc81-4e7a-b556-75c087eeb320" providerId="ADAL" clId="{3F42D885-82A5-4796-A562-D850C8A71FA4}" dt="2024-07-15T05:11:35.661" v="2593" actId="478"/>
          <ac:picMkLst>
            <pc:docMk/>
            <pc:sldMk cId="1113723370" sldId="280"/>
            <ac:picMk id="8" creationId="{D8F9F50B-A988-895F-AB51-0B0EE24894CC}"/>
          </ac:picMkLst>
        </pc:picChg>
        <pc:picChg chg="add del mod">
          <ac:chgData name="Jain, Akansha:(ComEd)" userId="2ae374ef-bc81-4e7a-b556-75c087eeb320" providerId="ADAL" clId="{3F42D885-82A5-4796-A562-D850C8A71FA4}" dt="2024-07-15T05:11:42.603" v="2595" actId="478"/>
          <ac:picMkLst>
            <pc:docMk/>
            <pc:sldMk cId="1113723370" sldId="280"/>
            <ac:picMk id="9" creationId="{3DBEE957-7750-71B6-CBC0-AE0105C4AC71}"/>
          </ac:picMkLst>
        </pc:picChg>
        <pc:extLst>
          <p:ext xmlns:p="http://schemas.openxmlformats.org/presentationml/2006/main" uri="{D6D511B9-2390-475A-947B-AFAB55BFBCF1}">
            <pc226:cmChg xmlns:pc226="http://schemas.microsoft.com/office/powerpoint/2022/06/main/command" chg="add">
              <pc226:chgData name="Jain, Akansha:(ComEd)" userId="2ae374ef-bc81-4e7a-b556-75c087eeb320" providerId="ADAL" clId="{3F42D885-82A5-4796-A562-D850C8A71FA4}" dt="2024-07-15T05:25:21.678" v="2951"/>
              <pc2:cmMkLst xmlns:pc2="http://schemas.microsoft.com/office/powerpoint/2019/9/main/command">
                <pc:docMk/>
                <pc:sldMk cId="1113723370" sldId="280"/>
                <pc2:cmMk id="{0F7C1512-B8E4-4437-A49C-D18CD8E39CFA}"/>
              </pc2:cmMkLst>
            </pc226:cmChg>
          </p:ext>
        </pc:extLst>
      </pc:sldChg>
      <pc:sldChg chg="modSp add mod">
        <pc:chgData name="Jain, Akansha:(ComEd)" userId="2ae374ef-bc81-4e7a-b556-75c087eeb320" providerId="ADAL" clId="{3F42D885-82A5-4796-A562-D850C8A71FA4}" dt="2024-07-15T14:16:19.510" v="3162" actId="1076"/>
        <pc:sldMkLst>
          <pc:docMk/>
          <pc:sldMk cId="1882081667" sldId="281"/>
        </pc:sldMkLst>
        <pc:spChg chg="mod">
          <ac:chgData name="Jain, Akansha:(ComEd)" userId="2ae374ef-bc81-4e7a-b556-75c087eeb320" providerId="ADAL" clId="{3F42D885-82A5-4796-A562-D850C8A71FA4}" dt="2024-07-15T14:16:19.510" v="3162" actId="1076"/>
          <ac:spMkLst>
            <pc:docMk/>
            <pc:sldMk cId="1882081667" sldId="281"/>
            <ac:spMk id="2" creationId="{96508EB2-C482-8C42-B115-A993211B242A}"/>
          </ac:spMkLst>
        </pc:spChg>
      </pc:sldChg>
      <pc:sldChg chg="addSp delSp modSp add del mod">
        <pc:chgData name="Jain, Akansha:(ComEd)" userId="2ae374ef-bc81-4e7a-b556-75c087eeb320" providerId="ADAL" clId="{3F42D885-82A5-4796-A562-D850C8A71FA4}" dt="2024-07-15T05:19:32.445" v="2667" actId="47"/>
        <pc:sldMkLst>
          <pc:docMk/>
          <pc:sldMk cId="3970681447" sldId="281"/>
        </pc:sldMkLst>
        <pc:spChg chg="add del mod">
          <ac:chgData name="Jain, Akansha:(ComEd)" userId="2ae374ef-bc81-4e7a-b556-75c087eeb320" providerId="ADAL" clId="{3F42D885-82A5-4796-A562-D850C8A71FA4}" dt="2024-07-15T05:18:30.526" v="2659" actId="478"/>
          <ac:spMkLst>
            <pc:docMk/>
            <pc:sldMk cId="3970681447" sldId="281"/>
            <ac:spMk id="3" creationId="{E3CA23D2-181E-431E-3716-449120483339}"/>
          </ac:spMkLst>
        </pc:spChg>
        <pc:picChg chg="add del mod">
          <ac:chgData name="Jain, Akansha:(ComEd)" userId="2ae374ef-bc81-4e7a-b556-75c087eeb320" providerId="ADAL" clId="{3F42D885-82A5-4796-A562-D850C8A71FA4}" dt="2024-07-15T05:17:46.764" v="2617" actId="478"/>
          <ac:picMkLst>
            <pc:docMk/>
            <pc:sldMk cId="3970681447" sldId="281"/>
            <ac:picMk id="4" creationId="{C1D7DE0B-E106-D565-13DF-B8ADA6B3F4B3}"/>
          </ac:picMkLst>
        </pc:picChg>
        <pc:picChg chg="add del mod">
          <ac:chgData name="Jain, Akansha:(ComEd)" userId="2ae374ef-bc81-4e7a-b556-75c087eeb320" providerId="ADAL" clId="{3F42D885-82A5-4796-A562-D850C8A71FA4}" dt="2024-07-15T05:17:45.924" v="2616" actId="478"/>
          <ac:picMkLst>
            <pc:docMk/>
            <pc:sldMk cId="3970681447" sldId="281"/>
            <ac:picMk id="5" creationId="{0099AA58-F86C-68B2-F5F4-8B7EE205003A}"/>
          </ac:picMkLst>
        </pc:picChg>
        <pc:picChg chg="del">
          <ac:chgData name="Jain, Akansha:(ComEd)" userId="2ae374ef-bc81-4e7a-b556-75c087eeb320" providerId="ADAL" clId="{3F42D885-82A5-4796-A562-D850C8A71FA4}" dt="2024-07-15T05:11:47.824" v="2597" actId="478"/>
          <ac:picMkLst>
            <pc:docMk/>
            <pc:sldMk cId="3970681447" sldId="281"/>
            <ac:picMk id="6" creationId="{19AC7577-EBCF-A566-694C-CF5122FBA681}"/>
          </ac:picMkLst>
        </pc:picChg>
        <pc:picChg chg="del">
          <ac:chgData name="Jain, Akansha:(ComEd)" userId="2ae374ef-bc81-4e7a-b556-75c087eeb320" providerId="ADAL" clId="{3F42D885-82A5-4796-A562-D850C8A71FA4}" dt="2024-07-15T05:11:48.697" v="2598" actId="478"/>
          <ac:picMkLst>
            <pc:docMk/>
            <pc:sldMk cId="3970681447" sldId="281"/>
            <ac:picMk id="7" creationId="{61AC947E-A296-2CAB-59CC-5506D2911578}"/>
          </ac:picMkLst>
        </pc:picChg>
      </pc:sldChg>
      <pc:sldChg chg="addSp delSp modSp add mod">
        <pc:chgData name="Jain, Akansha:(ComEd)" userId="2ae374ef-bc81-4e7a-b556-75c087eeb320" providerId="ADAL" clId="{3F42D885-82A5-4796-A562-D850C8A71FA4}" dt="2024-07-15T14:22:30.122" v="3255" actId="15"/>
        <pc:sldMkLst>
          <pc:docMk/>
          <pc:sldMk cId="545379858" sldId="282"/>
        </pc:sldMkLst>
        <pc:spChg chg="mod">
          <ac:chgData name="Jain, Akansha:(ComEd)" userId="2ae374ef-bc81-4e7a-b556-75c087eeb320" providerId="ADAL" clId="{3F42D885-82A5-4796-A562-D850C8A71FA4}" dt="2024-07-15T14:20:05.541" v="3213"/>
          <ac:spMkLst>
            <pc:docMk/>
            <pc:sldMk cId="545379858" sldId="282"/>
            <ac:spMk id="2" creationId="{9A078573-7499-4549-ADBC-735EAE46EA3B}"/>
          </ac:spMkLst>
        </pc:spChg>
        <pc:spChg chg="del">
          <ac:chgData name="Jain, Akansha:(ComEd)" userId="2ae374ef-bc81-4e7a-b556-75c087eeb320" providerId="ADAL" clId="{3F42D885-82A5-4796-A562-D850C8A71FA4}" dt="2024-07-15T14:20:15.462" v="3216" actId="478"/>
          <ac:spMkLst>
            <pc:docMk/>
            <pc:sldMk cId="545379858" sldId="282"/>
            <ac:spMk id="6" creationId="{A9D23909-B79C-3B76-7F9C-DAF1F4AB9849}"/>
          </ac:spMkLst>
        </pc:spChg>
        <pc:spChg chg="del">
          <ac:chgData name="Jain, Akansha:(ComEd)" userId="2ae374ef-bc81-4e7a-b556-75c087eeb320" providerId="ADAL" clId="{3F42D885-82A5-4796-A562-D850C8A71FA4}" dt="2024-07-15T14:20:14.371" v="3215" actId="478"/>
          <ac:spMkLst>
            <pc:docMk/>
            <pc:sldMk cId="545379858" sldId="282"/>
            <ac:spMk id="7" creationId="{DFCAF4FE-581E-A79C-052D-A4339E90F916}"/>
          </ac:spMkLst>
        </pc:spChg>
        <pc:spChg chg="mod">
          <ac:chgData name="Jain, Akansha:(ComEd)" userId="2ae374ef-bc81-4e7a-b556-75c087eeb320" providerId="ADAL" clId="{3F42D885-82A5-4796-A562-D850C8A71FA4}" dt="2024-07-15T14:21:24.942" v="3236" actId="6549"/>
          <ac:spMkLst>
            <pc:docMk/>
            <pc:sldMk cId="545379858" sldId="282"/>
            <ac:spMk id="10" creationId="{574ED59D-928E-4526-811D-DB289E72CDBB}"/>
          </ac:spMkLst>
        </pc:spChg>
        <pc:spChg chg="add mod">
          <ac:chgData name="Jain, Akansha:(ComEd)" userId="2ae374ef-bc81-4e7a-b556-75c087eeb320" providerId="ADAL" clId="{3F42D885-82A5-4796-A562-D850C8A71FA4}" dt="2024-07-15T14:22:05.568" v="3249" actId="404"/>
          <ac:spMkLst>
            <pc:docMk/>
            <pc:sldMk cId="545379858" sldId="282"/>
            <ac:spMk id="12" creationId="{2B117AEF-C001-4A79-A4B1-F8ED85FC2CC2}"/>
          </ac:spMkLst>
        </pc:spChg>
        <pc:spChg chg="add mod">
          <ac:chgData name="Jain, Akansha:(ComEd)" userId="2ae374ef-bc81-4e7a-b556-75c087eeb320" providerId="ADAL" clId="{3F42D885-82A5-4796-A562-D850C8A71FA4}" dt="2024-07-15T14:22:30.122" v="3255" actId="15"/>
          <ac:spMkLst>
            <pc:docMk/>
            <pc:sldMk cId="545379858" sldId="282"/>
            <ac:spMk id="13" creationId="{5291BAED-F371-68E3-0A50-BCA2261BE79E}"/>
          </ac:spMkLst>
        </pc:spChg>
        <pc:spChg chg="mod">
          <ac:chgData name="Jain, Akansha:(ComEd)" userId="2ae374ef-bc81-4e7a-b556-75c087eeb320" providerId="ADAL" clId="{3F42D885-82A5-4796-A562-D850C8A71FA4}" dt="2024-07-15T14:21:09.482" v="3235" actId="14100"/>
          <ac:spMkLst>
            <pc:docMk/>
            <pc:sldMk cId="545379858" sldId="282"/>
            <ac:spMk id="14" creationId="{3EF8065E-F8AB-7A8D-2AAF-8BD1136FFB97}"/>
          </ac:spMkLst>
        </pc:spChg>
        <pc:spChg chg="del">
          <ac:chgData name="Jain, Akansha:(ComEd)" userId="2ae374ef-bc81-4e7a-b556-75c087eeb320" providerId="ADAL" clId="{3F42D885-82A5-4796-A562-D850C8A71FA4}" dt="2024-07-15T14:20:26.283" v="3221" actId="478"/>
          <ac:spMkLst>
            <pc:docMk/>
            <pc:sldMk cId="545379858" sldId="282"/>
            <ac:spMk id="15" creationId="{B482A0A6-EB28-FFED-D7EE-910E7066D9B3}"/>
          </ac:spMkLst>
        </pc:spChg>
        <pc:picChg chg="add mod">
          <ac:chgData name="Jain, Akansha:(ComEd)" userId="2ae374ef-bc81-4e7a-b556-75c087eeb320" providerId="ADAL" clId="{3F42D885-82A5-4796-A562-D850C8A71FA4}" dt="2024-07-15T14:21:04.085" v="3233" actId="1076"/>
          <ac:picMkLst>
            <pc:docMk/>
            <pc:sldMk cId="545379858" sldId="282"/>
            <ac:picMk id="3" creationId="{AA64CDB9-E8EF-A175-1A3F-5625940252DA}"/>
          </ac:picMkLst>
        </pc:picChg>
        <pc:picChg chg="del">
          <ac:chgData name="Jain, Akansha:(ComEd)" userId="2ae374ef-bc81-4e7a-b556-75c087eeb320" providerId="ADAL" clId="{3F42D885-82A5-4796-A562-D850C8A71FA4}" dt="2024-07-15T14:20:11.890" v="3214" actId="478"/>
          <ac:picMkLst>
            <pc:docMk/>
            <pc:sldMk cId="545379858" sldId="282"/>
            <ac:picMk id="4" creationId="{6372C312-247E-BAC8-7BA5-9CC7DB5FED40}"/>
          </ac:picMkLst>
        </pc:picChg>
        <pc:picChg chg="add mod">
          <ac:chgData name="Jain, Akansha:(ComEd)" userId="2ae374ef-bc81-4e7a-b556-75c087eeb320" providerId="ADAL" clId="{3F42D885-82A5-4796-A562-D850C8A71FA4}" dt="2024-07-15T14:21:06.756" v="3234" actId="1076"/>
          <ac:picMkLst>
            <pc:docMk/>
            <pc:sldMk cId="545379858" sldId="282"/>
            <ac:picMk id="5" creationId="{DFE1E503-DC6B-BB3A-3819-8F5B74459239}"/>
          </ac:picMkLst>
        </pc:picChg>
        <pc:picChg chg="del">
          <ac:chgData name="Jain, Akansha:(ComEd)" userId="2ae374ef-bc81-4e7a-b556-75c087eeb320" providerId="ADAL" clId="{3F42D885-82A5-4796-A562-D850C8A71FA4}" dt="2024-07-15T14:20:22.188" v="3219" actId="478"/>
          <ac:picMkLst>
            <pc:docMk/>
            <pc:sldMk cId="545379858" sldId="282"/>
            <ac:picMk id="8" creationId="{DD131A36-B558-3D6C-B7FD-429EA969EDDC}"/>
          </ac:picMkLst>
        </pc:picChg>
      </pc:sldChg>
      <pc:sldChg chg="addSp delSp modSp add mod">
        <pc:chgData name="Jain, Akansha:(ComEd)" userId="2ae374ef-bc81-4e7a-b556-75c087eeb320" providerId="ADAL" clId="{3F42D885-82A5-4796-A562-D850C8A71FA4}" dt="2024-07-15T14:24:47.710" v="3295" actId="1582"/>
        <pc:sldMkLst>
          <pc:docMk/>
          <pc:sldMk cId="2896737910" sldId="283"/>
        </pc:sldMkLst>
        <pc:spChg chg="del">
          <ac:chgData name="Jain, Akansha:(ComEd)" userId="2ae374ef-bc81-4e7a-b556-75c087eeb320" providerId="ADAL" clId="{3F42D885-82A5-4796-A562-D850C8A71FA4}" dt="2024-07-15T14:22:43.840" v="3259" actId="478"/>
          <ac:spMkLst>
            <pc:docMk/>
            <pc:sldMk cId="2896737910" sldId="283"/>
            <ac:spMk id="10" creationId="{574ED59D-928E-4526-811D-DB289E72CDBB}"/>
          </ac:spMkLst>
        </pc:spChg>
        <pc:spChg chg="del">
          <ac:chgData name="Jain, Akansha:(ComEd)" userId="2ae374ef-bc81-4e7a-b556-75c087eeb320" providerId="ADAL" clId="{3F42D885-82A5-4796-A562-D850C8A71FA4}" dt="2024-07-15T14:22:38.271" v="3257" actId="478"/>
          <ac:spMkLst>
            <pc:docMk/>
            <pc:sldMk cId="2896737910" sldId="283"/>
            <ac:spMk id="12" creationId="{2B117AEF-C001-4A79-A4B1-F8ED85FC2CC2}"/>
          </ac:spMkLst>
        </pc:spChg>
        <pc:spChg chg="del">
          <ac:chgData name="Jain, Akansha:(ComEd)" userId="2ae374ef-bc81-4e7a-b556-75c087eeb320" providerId="ADAL" clId="{3F42D885-82A5-4796-A562-D850C8A71FA4}" dt="2024-07-15T14:22:39.452" v="3258" actId="478"/>
          <ac:spMkLst>
            <pc:docMk/>
            <pc:sldMk cId="2896737910" sldId="283"/>
            <ac:spMk id="13" creationId="{5291BAED-F371-68E3-0A50-BCA2261BE79E}"/>
          </ac:spMkLst>
        </pc:spChg>
        <pc:spChg chg="mod">
          <ac:chgData name="Jain, Akansha:(ComEd)" userId="2ae374ef-bc81-4e7a-b556-75c087eeb320" providerId="ADAL" clId="{3F42D885-82A5-4796-A562-D850C8A71FA4}" dt="2024-07-15T14:24:47.710" v="3295" actId="1582"/>
          <ac:spMkLst>
            <pc:docMk/>
            <pc:sldMk cId="2896737910" sldId="283"/>
            <ac:spMk id="14" creationId="{3EF8065E-F8AB-7A8D-2AAF-8BD1136FFB97}"/>
          </ac:spMkLst>
        </pc:spChg>
        <pc:picChg chg="del">
          <ac:chgData name="Jain, Akansha:(ComEd)" userId="2ae374ef-bc81-4e7a-b556-75c087eeb320" providerId="ADAL" clId="{3F42D885-82A5-4796-A562-D850C8A71FA4}" dt="2024-07-15T14:22:48.164" v="3261" actId="478"/>
          <ac:picMkLst>
            <pc:docMk/>
            <pc:sldMk cId="2896737910" sldId="283"/>
            <ac:picMk id="3" creationId="{AA64CDB9-E8EF-A175-1A3F-5625940252DA}"/>
          </ac:picMkLst>
        </pc:picChg>
        <pc:picChg chg="add mod">
          <ac:chgData name="Jain, Akansha:(ComEd)" userId="2ae374ef-bc81-4e7a-b556-75c087eeb320" providerId="ADAL" clId="{3F42D885-82A5-4796-A562-D850C8A71FA4}" dt="2024-07-15T14:23:46.084" v="3279" actId="1076"/>
          <ac:picMkLst>
            <pc:docMk/>
            <pc:sldMk cId="2896737910" sldId="283"/>
            <ac:picMk id="4" creationId="{52F39070-DB11-20EB-0308-AAA811E19B8E}"/>
          </ac:picMkLst>
        </pc:picChg>
        <pc:picChg chg="del">
          <ac:chgData name="Jain, Akansha:(ComEd)" userId="2ae374ef-bc81-4e7a-b556-75c087eeb320" providerId="ADAL" clId="{3F42D885-82A5-4796-A562-D850C8A71FA4}" dt="2024-07-15T14:22:49.554" v="3262" actId="478"/>
          <ac:picMkLst>
            <pc:docMk/>
            <pc:sldMk cId="2896737910" sldId="283"/>
            <ac:picMk id="5" creationId="{DFE1E503-DC6B-BB3A-3819-8F5B74459239}"/>
          </ac:picMkLst>
        </pc:picChg>
        <pc:picChg chg="add mod">
          <ac:chgData name="Jain, Akansha:(ComEd)" userId="2ae374ef-bc81-4e7a-b556-75c087eeb320" providerId="ADAL" clId="{3F42D885-82A5-4796-A562-D850C8A71FA4}" dt="2024-07-15T14:23:51.751" v="3282" actId="1076"/>
          <ac:picMkLst>
            <pc:docMk/>
            <pc:sldMk cId="2896737910" sldId="283"/>
            <ac:picMk id="6" creationId="{B944223E-14F9-AD18-DC86-70921C235767}"/>
          </ac:picMkLst>
        </pc:picChg>
        <pc:picChg chg="add mod">
          <ac:chgData name="Jain, Akansha:(ComEd)" userId="2ae374ef-bc81-4e7a-b556-75c087eeb320" providerId="ADAL" clId="{3F42D885-82A5-4796-A562-D850C8A71FA4}" dt="2024-07-15T14:24:32.413" v="3292" actId="14100"/>
          <ac:picMkLst>
            <pc:docMk/>
            <pc:sldMk cId="2896737910" sldId="283"/>
            <ac:picMk id="7" creationId="{3C2DFB68-4434-ACE8-8F72-79A108C41C67}"/>
          </ac:picMkLst>
        </pc:picChg>
        <pc:picChg chg="add mod">
          <ac:chgData name="Jain, Akansha:(ComEd)" userId="2ae374ef-bc81-4e7a-b556-75c087eeb320" providerId="ADAL" clId="{3F42D885-82A5-4796-A562-D850C8A71FA4}" dt="2024-07-15T14:24:20.548" v="3291" actId="1076"/>
          <ac:picMkLst>
            <pc:docMk/>
            <pc:sldMk cId="2896737910" sldId="283"/>
            <ac:picMk id="8" creationId="{A5612455-5C03-9FFD-6071-6FE6856D5316}"/>
          </ac:picMkLst>
        </pc:picChg>
      </pc:sldChg>
    </pc:docChg>
  </pc:docChgLst>
  <pc:docChgLst>
    <pc:chgData name="Pandey, Shikhar:(ComEd)" userId="5663eff4-2210-4e11-bf1d-851e26f14b96" providerId="ADAL" clId="{9028D851-6F35-493D-8FC7-09867767CFE3}"/>
    <pc:docChg chg="undo redo custSel addSld delSld modSld sldOrd">
      <pc:chgData name="Pandey, Shikhar:(ComEd)" userId="5663eff4-2210-4e11-bf1d-851e26f14b96" providerId="ADAL" clId="{9028D851-6F35-493D-8FC7-09867767CFE3}" dt="2024-07-24T16:40:20.440" v="2554" actId="404"/>
      <pc:docMkLst>
        <pc:docMk/>
      </pc:docMkLst>
      <pc:sldChg chg="modSp mod">
        <pc:chgData name="Pandey, Shikhar:(ComEd)" userId="5663eff4-2210-4e11-bf1d-851e26f14b96" providerId="ADAL" clId="{9028D851-6F35-493D-8FC7-09867767CFE3}" dt="2024-07-16T15:27:17.190" v="97" actId="20577"/>
        <pc:sldMkLst>
          <pc:docMk/>
          <pc:sldMk cId="2217145661" sldId="264"/>
        </pc:sldMkLst>
        <pc:spChg chg="mod">
          <ac:chgData name="Pandey, Shikhar:(ComEd)" userId="5663eff4-2210-4e11-bf1d-851e26f14b96" providerId="ADAL" clId="{9028D851-6F35-493D-8FC7-09867767CFE3}" dt="2024-07-16T15:27:05.789" v="58" actId="20577"/>
          <ac:spMkLst>
            <pc:docMk/>
            <pc:sldMk cId="2217145661" sldId="264"/>
            <ac:spMk id="2" creationId="{7A1D436E-B15A-8945-BA99-E5F7CA98CA62}"/>
          </ac:spMkLst>
        </pc:spChg>
        <pc:spChg chg="mod">
          <ac:chgData name="Pandey, Shikhar:(ComEd)" userId="5663eff4-2210-4e11-bf1d-851e26f14b96" providerId="ADAL" clId="{9028D851-6F35-493D-8FC7-09867767CFE3}" dt="2024-07-16T15:27:17.190" v="97" actId="20577"/>
          <ac:spMkLst>
            <pc:docMk/>
            <pc:sldMk cId="2217145661" sldId="264"/>
            <ac:spMk id="3" creationId="{F6267506-261B-6245-AB5F-24A591F62604}"/>
          </ac:spMkLst>
        </pc:spChg>
        <pc:spChg chg="mod">
          <ac:chgData name="Pandey, Shikhar:(ComEd)" userId="5663eff4-2210-4e11-bf1d-851e26f14b96" providerId="ADAL" clId="{9028D851-6F35-493D-8FC7-09867767CFE3}" dt="2024-07-16T15:26:58.590" v="43" actId="313"/>
          <ac:spMkLst>
            <pc:docMk/>
            <pc:sldMk cId="2217145661" sldId="264"/>
            <ac:spMk id="7" creationId="{CD978786-E1EB-3843-9D40-197B5DED4C59}"/>
          </ac:spMkLst>
        </pc:spChg>
      </pc:sldChg>
      <pc:sldChg chg="del">
        <pc:chgData name="Pandey, Shikhar:(ComEd)" userId="5663eff4-2210-4e11-bf1d-851e26f14b96" providerId="ADAL" clId="{9028D851-6F35-493D-8FC7-09867767CFE3}" dt="2024-07-16T17:51:01.373" v="1659" actId="47"/>
        <pc:sldMkLst>
          <pc:docMk/>
          <pc:sldMk cId="1975577846" sldId="266"/>
        </pc:sldMkLst>
      </pc:sldChg>
      <pc:sldChg chg="add del">
        <pc:chgData name="Pandey, Shikhar:(ComEd)" userId="5663eff4-2210-4e11-bf1d-851e26f14b96" providerId="ADAL" clId="{9028D851-6F35-493D-8FC7-09867767CFE3}" dt="2024-07-24T15:22:21.973" v="2360" actId="47"/>
        <pc:sldMkLst>
          <pc:docMk/>
          <pc:sldMk cId="2078814966" sldId="268"/>
        </pc:sldMkLst>
      </pc:sldChg>
      <pc:sldChg chg="addSp delSp modSp mod ord">
        <pc:chgData name="Pandey, Shikhar:(ComEd)" userId="5663eff4-2210-4e11-bf1d-851e26f14b96" providerId="ADAL" clId="{9028D851-6F35-493D-8FC7-09867767CFE3}" dt="2024-07-17T19:54:08.843" v="2160" actId="20577"/>
        <pc:sldMkLst>
          <pc:docMk/>
          <pc:sldMk cId="2832087623" sldId="269"/>
        </pc:sldMkLst>
        <pc:spChg chg="mod">
          <ac:chgData name="Pandey, Shikhar:(ComEd)" userId="5663eff4-2210-4e11-bf1d-851e26f14b96" providerId="ADAL" clId="{9028D851-6F35-493D-8FC7-09867767CFE3}" dt="2024-07-16T18:07:38.423" v="1897" actId="108"/>
          <ac:spMkLst>
            <pc:docMk/>
            <pc:sldMk cId="2832087623" sldId="269"/>
            <ac:spMk id="2" creationId="{9A078573-7499-4549-ADBC-735EAE46EA3B}"/>
          </ac:spMkLst>
        </pc:spChg>
        <pc:spChg chg="del">
          <ac:chgData name="Pandey, Shikhar:(ComEd)" userId="5663eff4-2210-4e11-bf1d-851e26f14b96" providerId="ADAL" clId="{9028D851-6F35-493D-8FC7-09867767CFE3}" dt="2024-07-16T15:38:18.315" v="179" actId="478"/>
          <ac:spMkLst>
            <pc:docMk/>
            <pc:sldMk cId="2832087623" sldId="269"/>
            <ac:spMk id="4" creationId="{61F2A38F-1329-CB45-8996-F9A35C42D837}"/>
          </ac:spMkLst>
        </pc:spChg>
        <pc:spChg chg="add del mod">
          <ac:chgData name="Pandey, Shikhar:(ComEd)" userId="5663eff4-2210-4e11-bf1d-851e26f14b96" providerId="ADAL" clId="{9028D851-6F35-493D-8FC7-09867767CFE3}" dt="2024-07-16T15:38:21.119" v="181" actId="478"/>
          <ac:spMkLst>
            <pc:docMk/>
            <pc:sldMk cId="2832087623" sldId="269"/>
            <ac:spMk id="27" creationId="{915E10BE-F676-7D3A-F034-3903AD3AA03C}"/>
          </ac:spMkLst>
        </pc:spChg>
        <pc:spChg chg="add mod">
          <ac:chgData name="Pandey, Shikhar:(ComEd)" userId="5663eff4-2210-4e11-bf1d-851e26f14b96" providerId="ADAL" clId="{9028D851-6F35-493D-8FC7-09867767CFE3}" dt="2024-07-17T19:54:08.843" v="2160" actId="20577"/>
          <ac:spMkLst>
            <pc:docMk/>
            <pc:sldMk cId="2832087623" sldId="269"/>
            <ac:spMk id="29" creationId="{15100B7B-E43D-309E-79D8-81B76EEA84D3}"/>
          </ac:spMkLst>
        </pc:spChg>
        <pc:grpChg chg="del">
          <ac:chgData name="Pandey, Shikhar:(ComEd)" userId="5663eff4-2210-4e11-bf1d-851e26f14b96" providerId="ADAL" clId="{9028D851-6F35-493D-8FC7-09867767CFE3}" dt="2024-07-16T15:38:20.364" v="180" actId="478"/>
          <ac:grpSpMkLst>
            <pc:docMk/>
            <pc:sldMk cId="2832087623" sldId="269"/>
            <ac:grpSpMk id="5" creationId="{7378D4FA-4FB7-FDC8-72A7-BAE4E21214C9}"/>
          </ac:grpSpMkLst>
        </pc:grpChg>
        <pc:graphicFrameChg chg="add mod modGraphic">
          <ac:chgData name="Pandey, Shikhar:(ComEd)" userId="5663eff4-2210-4e11-bf1d-851e26f14b96" providerId="ADAL" clId="{9028D851-6F35-493D-8FC7-09867767CFE3}" dt="2024-07-16T18:17:34.034" v="2066" actId="20577"/>
          <ac:graphicFrameMkLst>
            <pc:docMk/>
            <pc:sldMk cId="2832087623" sldId="269"/>
            <ac:graphicFrameMk id="28" creationId="{4921F5C0-E96A-5EAB-4C35-069B7EFCE386}"/>
          </ac:graphicFrameMkLst>
        </pc:graphicFrameChg>
        <pc:cxnChg chg="mod">
          <ac:chgData name="Pandey, Shikhar:(ComEd)" userId="5663eff4-2210-4e11-bf1d-851e26f14b96" providerId="ADAL" clId="{9028D851-6F35-493D-8FC7-09867767CFE3}" dt="2024-07-16T15:38:20.364" v="180" actId="478"/>
          <ac:cxnSpMkLst>
            <pc:docMk/>
            <pc:sldMk cId="2832087623" sldId="269"/>
            <ac:cxnSpMk id="7" creationId="{BCAE9C2D-A65A-3ADB-65F8-43787E9F1B52}"/>
          </ac:cxnSpMkLst>
        </pc:cxnChg>
        <pc:cxnChg chg="mod">
          <ac:chgData name="Pandey, Shikhar:(ComEd)" userId="5663eff4-2210-4e11-bf1d-851e26f14b96" providerId="ADAL" clId="{9028D851-6F35-493D-8FC7-09867767CFE3}" dt="2024-07-16T15:38:20.364" v="180" actId="478"/>
          <ac:cxnSpMkLst>
            <pc:docMk/>
            <pc:sldMk cId="2832087623" sldId="269"/>
            <ac:cxnSpMk id="9" creationId="{F9EB0702-2178-38E8-CFE8-EDBF8C8262A4}"/>
          </ac:cxnSpMkLst>
        </pc:cxnChg>
        <pc:cxnChg chg="mod">
          <ac:chgData name="Pandey, Shikhar:(ComEd)" userId="5663eff4-2210-4e11-bf1d-851e26f14b96" providerId="ADAL" clId="{9028D851-6F35-493D-8FC7-09867767CFE3}" dt="2024-07-16T15:38:20.364" v="180" actId="478"/>
          <ac:cxnSpMkLst>
            <pc:docMk/>
            <pc:sldMk cId="2832087623" sldId="269"/>
            <ac:cxnSpMk id="11" creationId="{FC0A685C-3F7B-CF90-3387-FF0D9F10620A}"/>
          </ac:cxnSpMkLst>
        </pc:cxnChg>
        <pc:cxnChg chg="mod">
          <ac:chgData name="Pandey, Shikhar:(ComEd)" userId="5663eff4-2210-4e11-bf1d-851e26f14b96" providerId="ADAL" clId="{9028D851-6F35-493D-8FC7-09867767CFE3}" dt="2024-07-16T15:38:20.364" v="180" actId="478"/>
          <ac:cxnSpMkLst>
            <pc:docMk/>
            <pc:sldMk cId="2832087623" sldId="269"/>
            <ac:cxnSpMk id="18" creationId="{CFBFA2FB-9EFB-58F0-DC35-3A4976B71998}"/>
          </ac:cxnSpMkLst>
        </pc:cxnChg>
      </pc:sldChg>
      <pc:sldChg chg="del">
        <pc:chgData name="Pandey, Shikhar:(ComEd)" userId="5663eff4-2210-4e11-bf1d-851e26f14b96" providerId="ADAL" clId="{9028D851-6F35-493D-8FC7-09867767CFE3}" dt="2024-07-16T17:51:01.373" v="1659" actId="47"/>
        <pc:sldMkLst>
          <pc:docMk/>
          <pc:sldMk cId="1932589331" sldId="270"/>
        </pc:sldMkLst>
      </pc:sldChg>
      <pc:sldChg chg="del">
        <pc:chgData name="Pandey, Shikhar:(ComEd)" userId="5663eff4-2210-4e11-bf1d-851e26f14b96" providerId="ADAL" clId="{9028D851-6F35-493D-8FC7-09867767CFE3}" dt="2024-07-16T17:51:01.373" v="1659" actId="47"/>
        <pc:sldMkLst>
          <pc:docMk/>
          <pc:sldMk cId="1555347611" sldId="271"/>
        </pc:sldMkLst>
      </pc:sldChg>
      <pc:sldChg chg="addSp delSp modSp mod">
        <pc:chgData name="Pandey, Shikhar:(ComEd)" userId="5663eff4-2210-4e11-bf1d-851e26f14b96" providerId="ADAL" clId="{9028D851-6F35-493D-8FC7-09867767CFE3}" dt="2024-07-16T18:25:20.252" v="2081" actId="1076"/>
        <pc:sldMkLst>
          <pc:docMk/>
          <pc:sldMk cId="3418196361" sldId="273"/>
        </pc:sldMkLst>
        <pc:spChg chg="mod">
          <ac:chgData name="Pandey, Shikhar:(ComEd)" userId="5663eff4-2210-4e11-bf1d-851e26f14b96" providerId="ADAL" clId="{9028D851-6F35-493D-8FC7-09867767CFE3}" dt="2024-07-16T18:25:20.252" v="2081" actId="1076"/>
          <ac:spMkLst>
            <pc:docMk/>
            <pc:sldMk cId="3418196361" sldId="273"/>
            <ac:spMk id="2" creationId="{805F9E6A-C73F-864B-BBAE-00B91F96E6C7}"/>
          </ac:spMkLst>
        </pc:spChg>
        <pc:spChg chg="add mod">
          <ac:chgData name="Pandey, Shikhar:(ComEd)" userId="5663eff4-2210-4e11-bf1d-851e26f14b96" providerId="ADAL" clId="{9028D851-6F35-493D-8FC7-09867767CFE3}" dt="2024-07-16T18:16:50.982" v="2064" actId="1076"/>
          <ac:spMkLst>
            <pc:docMk/>
            <pc:sldMk cId="3418196361" sldId="273"/>
            <ac:spMk id="3" creationId="{01454C7C-B89E-EFBD-84D3-0EABDA73AF40}"/>
          </ac:spMkLst>
        </pc:spChg>
        <pc:spChg chg="add mod">
          <ac:chgData name="Pandey, Shikhar:(ComEd)" userId="5663eff4-2210-4e11-bf1d-851e26f14b96" providerId="ADAL" clId="{9028D851-6F35-493D-8FC7-09867767CFE3}" dt="2024-07-16T18:15:38.257" v="2058" actId="1076"/>
          <ac:spMkLst>
            <pc:docMk/>
            <pc:sldMk cId="3418196361" sldId="273"/>
            <ac:spMk id="4" creationId="{E6BECB7F-F187-D19E-5F80-50671CE3D582}"/>
          </ac:spMkLst>
        </pc:spChg>
        <pc:spChg chg="del">
          <ac:chgData name="Pandey, Shikhar:(ComEd)" userId="5663eff4-2210-4e11-bf1d-851e26f14b96" providerId="ADAL" clId="{9028D851-6F35-493D-8FC7-09867767CFE3}" dt="2024-07-16T17:51:48.695" v="1660" actId="478"/>
          <ac:spMkLst>
            <pc:docMk/>
            <pc:sldMk cId="3418196361" sldId="273"/>
            <ac:spMk id="28" creationId="{1075F5B8-D824-C29C-B1AA-A56199D77D21}"/>
          </ac:spMkLst>
        </pc:spChg>
      </pc:sldChg>
      <pc:sldChg chg="del">
        <pc:chgData name="Pandey, Shikhar:(ComEd)" userId="5663eff4-2210-4e11-bf1d-851e26f14b96" providerId="ADAL" clId="{9028D851-6F35-493D-8FC7-09867767CFE3}" dt="2024-07-16T17:51:01.373" v="1659" actId="47"/>
        <pc:sldMkLst>
          <pc:docMk/>
          <pc:sldMk cId="2460147387" sldId="274"/>
        </pc:sldMkLst>
      </pc:sldChg>
      <pc:sldChg chg="del">
        <pc:chgData name="Pandey, Shikhar:(ComEd)" userId="5663eff4-2210-4e11-bf1d-851e26f14b96" providerId="ADAL" clId="{9028D851-6F35-493D-8FC7-09867767CFE3}" dt="2024-07-16T17:51:01.373" v="1659" actId="47"/>
        <pc:sldMkLst>
          <pc:docMk/>
          <pc:sldMk cId="3432187831" sldId="275"/>
        </pc:sldMkLst>
      </pc:sldChg>
      <pc:sldChg chg="modSp del mod">
        <pc:chgData name="Pandey, Shikhar:(ComEd)" userId="5663eff4-2210-4e11-bf1d-851e26f14b96" providerId="ADAL" clId="{9028D851-6F35-493D-8FC7-09867767CFE3}" dt="2024-07-16T17:44:48.709" v="1560" actId="47"/>
        <pc:sldMkLst>
          <pc:docMk/>
          <pc:sldMk cId="3772703722" sldId="276"/>
        </pc:sldMkLst>
        <pc:spChg chg="mod">
          <ac:chgData name="Pandey, Shikhar:(ComEd)" userId="5663eff4-2210-4e11-bf1d-851e26f14b96" providerId="ADAL" clId="{9028D851-6F35-493D-8FC7-09867767CFE3}" dt="2024-07-16T15:27:23.053" v="98" actId="14100"/>
          <ac:spMkLst>
            <pc:docMk/>
            <pc:sldMk cId="3772703722" sldId="276"/>
            <ac:spMk id="2" creationId="{F0AAE70E-BFBD-B34E-94F9-B8CAFFC0C2EF}"/>
          </ac:spMkLst>
        </pc:spChg>
      </pc:sldChg>
      <pc:sldChg chg="addSp delSp modSp mod ord delCm modCm">
        <pc:chgData name="Pandey, Shikhar:(ComEd)" userId="5663eff4-2210-4e11-bf1d-851e26f14b96" providerId="ADAL" clId="{9028D851-6F35-493D-8FC7-09867767CFE3}" dt="2024-07-16T18:24:16.821" v="2074" actId="403"/>
        <pc:sldMkLst>
          <pc:docMk/>
          <pc:sldMk cId="1943137723" sldId="277"/>
        </pc:sldMkLst>
        <pc:spChg chg="del mod">
          <ac:chgData name="Pandey, Shikhar:(ComEd)" userId="5663eff4-2210-4e11-bf1d-851e26f14b96" providerId="ADAL" clId="{9028D851-6F35-493D-8FC7-09867767CFE3}" dt="2024-07-16T15:28:16.946" v="125" actId="478"/>
          <ac:spMkLst>
            <pc:docMk/>
            <pc:sldMk cId="1943137723" sldId="277"/>
            <ac:spMk id="2" creationId="{9A078573-7499-4549-ADBC-735EAE46EA3B}"/>
          </ac:spMkLst>
        </pc:spChg>
        <pc:spChg chg="del">
          <ac:chgData name="Pandey, Shikhar:(ComEd)" userId="5663eff4-2210-4e11-bf1d-851e26f14b96" providerId="ADAL" clId="{9028D851-6F35-493D-8FC7-09867767CFE3}" dt="2024-07-16T15:28:13.337" v="121" actId="478"/>
          <ac:spMkLst>
            <pc:docMk/>
            <pc:sldMk cId="1943137723" sldId="277"/>
            <ac:spMk id="4" creationId="{61F2A38F-1329-CB45-8996-F9A35C42D837}"/>
          </ac:spMkLst>
        </pc:spChg>
        <pc:spChg chg="add del mod">
          <ac:chgData name="Pandey, Shikhar:(ComEd)" userId="5663eff4-2210-4e11-bf1d-851e26f14b96" providerId="ADAL" clId="{9028D851-6F35-493D-8FC7-09867767CFE3}" dt="2024-07-16T15:28:14.917" v="123" actId="478"/>
          <ac:spMkLst>
            <pc:docMk/>
            <pc:sldMk cId="1943137723" sldId="277"/>
            <ac:spMk id="6" creationId="{B44E6A69-F5EA-6BF0-9A3A-86100D6749B6}"/>
          </ac:spMkLst>
        </pc:spChg>
        <pc:spChg chg="add mod">
          <ac:chgData name="Pandey, Shikhar:(ComEd)" userId="5663eff4-2210-4e11-bf1d-851e26f14b96" providerId="ADAL" clId="{9028D851-6F35-493D-8FC7-09867767CFE3}" dt="2024-07-16T18:08:10.498" v="1908" actId="1076"/>
          <ac:spMkLst>
            <pc:docMk/>
            <pc:sldMk cId="1943137723" sldId="277"/>
            <ac:spMk id="8" creationId="{D6885BCF-83B2-20E4-2A0A-F22820912704}"/>
          </ac:spMkLst>
        </pc:spChg>
        <pc:spChg chg="add mod">
          <ac:chgData name="Pandey, Shikhar:(ComEd)" userId="5663eff4-2210-4e11-bf1d-851e26f14b96" providerId="ADAL" clId="{9028D851-6F35-493D-8FC7-09867767CFE3}" dt="2024-07-16T15:28:22.970" v="128" actId="21"/>
          <ac:spMkLst>
            <pc:docMk/>
            <pc:sldMk cId="1943137723" sldId="277"/>
            <ac:spMk id="9" creationId="{093D1940-21C5-5895-2FB2-D7AAFC4C2F1B}"/>
          </ac:spMkLst>
        </pc:spChg>
        <pc:spChg chg="add mod">
          <ac:chgData name="Pandey, Shikhar:(ComEd)" userId="5663eff4-2210-4e11-bf1d-851e26f14b96" providerId="ADAL" clId="{9028D851-6F35-493D-8FC7-09867767CFE3}" dt="2024-07-16T18:24:11.336" v="2072" actId="403"/>
          <ac:spMkLst>
            <pc:docMk/>
            <pc:sldMk cId="1943137723" sldId="277"/>
            <ac:spMk id="10" creationId="{9771C813-DCD1-0398-A681-53CDFDE45F5F}"/>
          </ac:spMkLst>
        </pc:spChg>
        <pc:spChg chg="add mod">
          <ac:chgData name="Pandey, Shikhar:(ComEd)" userId="5663eff4-2210-4e11-bf1d-851e26f14b96" providerId="ADAL" clId="{9028D851-6F35-493D-8FC7-09867767CFE3}" dt="2024-07-16T17:45:06.053" v="1564" actId="1076"/>
          <ac:spMkLst>
            <pc:docMk/>
            <pc:sldMk cId="1943137723" sldId="277"/>
            <ac:spMk id="11" creationId="{2C69A98E-7986-A859-F696-3A357802199C}"/>
          </ac:spMkLst>
        </pc:spChg>
        <pc:spChg chg="add mod">
          <ac:chgData name="Pandey, Shikhar:(ComEd)" userId="5663eff4-2210-4e11-bf1d-851e26f14b96" providerId="ADAL" clId="{9028D851-6F35-493D-8FC7-09867767CFE3}" dt="2024-07-16T18:24:16.821" v="2074" actId="403"/>
          <ac:spMkLst>
            <pc:docMk/>
            <pc:sldMk cId="1943137723" sldId="277"/>
            <ac:spMk id="12" creationId="{99CA96FB-3D98-C6C9-9945-8C29D9FCBAD9}"/>
          </ac:spMkLst>
        </pc:spChg>
        <pc:picChg chg="del">
          <ac:chgData name="Pandey, Shikhar:(ComEd)" userId="5663eff4-2210-4e11-bf1d-851e26f14b96" providerId="ADAL" clId="{9028D851-6F35-493D-8FC7-09867767CFE3}" dt="2024-07-16T15:28:18.043" v="126" actId="478"/>
          <ac:picMkLst>
            <pc:docMk/>
            <pc:sldMk cId="1943137723" sldId="277"/>
            <ac:picMk id="3" creationId="{DDD921FA-A162-0051-0314-1F58A57B5957}"/>
          </ac:picMkLst>
        </pc:picChg>
        <pc:extLst>
          <p:ext xmlns:p="http://schemas.openxmlformats.org/presentationml/2006/main" uri="{D6D511B9-2390-475A-947B-AFAB55BFBCF1}">
            <pc226:cmChg xmlns:pc226="http://schemas.microsoft.com/office/powerpoint/2022/06/main/command" chg="del mod">
              <pc226:chgData name="Pandey, Shikhar:(ComEd)" userId="5663eff4-2210-4e11-bf1d-851e26f14b96" providerId="ADAL" clId="{9028D851-6F35-493D-8FC7-09867767CFE3}" dt="2024-07-16T15:28:29.932" v="130"/>
              <pc2:cmMkLst xmlns:pc2="http://schemas.microsoft.com/office/powerpoint/2019/9/main/command">
                <pc:docMk/>
                <pc:sldMk cId="1943137723" sldId="277"/>
                <pc2:cmMk id="{4E728315-9DE0-497A-885E-9B045845D53B}"/>
              </pc2:cmMkLst>
            </pc226:cmChg>
          </p:ext>
        </pc:extLst>
      </pc:sldChg>
      <pc:sldChg chg="addSp delSp modSp mod delCm modCm">
        <pc:chgData name="Pandey, Shikhar:(ComEd)" userId="5663eff4-2210-4e11-bf1d-851e26f14b96" providerId="ADAL" clId="{9028D851-6F35-493D-8FC7-09867767CFE3}" dt="2024-07-22T19:46:04.521" v="2317" actId="1035"/>
        <pc:sldMkLst>
          <pc:docMk/>
          <pc:sldMk cId="3385989460" sldId="278"/>
        </pc:sldMkLst>
        <pc:spChg chg="mod">
          <ac:chgData name="Pandey, Shikhar:(ComEd)" userId="5663eff4-2210-4e11-bf1d-851e26f14b96" providerId="ADAL" clId="{9028D851-6F35-493D-8FC7-09867767CFE3}" dt="2024-07-16T18:08:20.177" v="1910" actId="14100"/>
          <ac:spMkLst>
            <pc:docMk/>
            <pc:sldMk cId="3385989460" sldId="278"/>
            <ac:spMk id="2" creationId="{9A078573-7499-4549-ADBC-735EAE46EA3B}"/>
          </ac:spMkLst>
        </pc:spChg>
        <pc:spChg chg="del">
          <ac:chgData name="Pandey, Shikhar:(ComEd)" userId="5663eff4-2210-4e11-bf1d-851e26f14b96" providerId="ADAL" clId="{9028D851-6F35-493D-8FC7-09867767CFE3}" dt="2024-07-16T15:28:37.581" v="131" actId="478"/>
          <ac:spMkLst>
            <pc:docMk/>
            <pc:sldMk cId="3385989460" sldId="278"/>
            <ac:spMk id="4" creationId="{61F2A38F-1329-CB45-8996-F9A35C42D837}"/>
          </ac:spMkLst>
        </pc:spChg>
        <pc:spChg chg="del">
          <ac:chgData name="Pandey, Shikhar:(ComEd)" userId="5663eff4-2210-4e11-bf1d-851e26f14b96" providerId="ADAL" clId="{9028D851-6F35-493D-8FC7-09867767CFE3}" dt="2024-07-16T15:29:23.709" v="145" actId="478"/>
          <ac:spMkLst>
            <pc:docMk/>
            <pc:sldMk cId="3385989460" sldId="278"/>
            <ac:spMk id="6" creationId="{738D4ADB-4031-3330-BEF4-8EDDF3C1FF8E}"/>
          </ac:spMkLst>
        </pc:spChg>
        <pc:spChg chg="del">
          <ac:chgData name="Pandey, Shikhar:(ComEd)" userId="5663eff4-2210-4e11-bf1d-851e26f14b96" providerId="ADAL" clId="{9028D851-6F35-493D-8FC7-09867767CFE3}" dt="2024-07-16T15:28:41.147" v="134" actId="478"/>
          <ac:spMkLst>
            <pc:docMk/>
            <pc:sldMk cId="3385989460" sldId="278"/>
            <ac:spMk id="7" creationId="{11D6A4A8-2590-2191-0B96-73EE1F703405}"/>
          </ac:spMkLst>
        </pc:spChg>
        <pc:spChg chg="del">
          <ac:chgData name="Pandey, Shikhar:(ComEd)" userId="5663eff4-2210-4e11-bf1d-851e26f14b96" providerId="ADAL" clId="{9028D851-6F35-493D-8FC7-09867767CFE3}" dt="2024-07-16T15:28:42.503" v="135" actId="478"/>
          <ac:spMkLst>
            <pc:docMk/>
            <pc:sldMk cId="3385989460" sldId="278"/>
            <ac:spMk id="8" creationId="{5CC0586C-8127-CC35-1DE4-C58651EA0715}"/>
          </ac:spMkLst>
        </pc:spChg>
        <pc:spChg chg="add del mod">
          <ac:chgData name="Pandey, Shikhar:(ComEd)" userId="5663eff4-2210-4e11-bf1d-851e26f14b96" providerId="ADAL" clId="{9028D851-6F35-493D-8FC7-09867767CFE3}" dt="2024-07-16T15:28:39.728" v="133" actId="478"/>
          <ac:spMkLst>
            <pc:docMk/>
            <pc:sldMk cId="3385989460" sldId="278"/>
            <ac:spMk id="10" creationId="{D1B0A9D2-A3AD-F62F-11A2-57675CE2D1BB}"/>
          </ac:spMkLst>
        </pc:spChg>
        <pc:spChg chg="add mod">
          <ac:chgData name="Pandey, Shikhar:(ComEd)" userId="5663eff4-2210-4e11-bf1d-851e26f14b96" providerId="ADAL" clId="{9028D851-6F35-493D-8FC7-09867767CFE3}" dt="2024-07-16T15:29:18.631" v="143" actId="1076"/>
          <ac:spMkLst>
            <pc:docMk/>
            <pc:sldMk cId="3385989460" sldId="278"/>
            <ac:spMk id="11" creationId="{027576CC-84B3-33BB-4DCE-F69A852A45A8}"/>
          </ac:spMkLst>
        </pc:spChg>
        <pc:spChg chg="add mod">
          <ac:chgData name="Pandey, Shikhar:(ComEd)" userId="5663eff4-2210-4e11-bf1d-851e26f14b96" providerId="ADAL" clId="{9028D851-6F35-493D-8FC7-09867767CFE3}" dt="2024-07-16T18:08:39.245" v="1912" actId="403"/>
          <ac:spMkLst>
            <pc:docMk/>
            <pc:sldMk cId="3385989460" sldId="278"/>
            <ac:spMk id="12" creationId="{E97FE487-515A-AE3F-716F-FB06C5435487}"/>
          </ac:spMkLst>
        </pc:spChg>
        <pc:spChg chg="add mod">
          <ac:chgData name="Pandey, Shikhar:(ComEd)" userId="5663eff4-2210-4e11-bf1d-851e26f14b96" providerId="ADAL" clId="{9028D851-6F35-493D-8FC7-09867767CFE3}" dt="2024-07-16T18:08:39.245" v="1912" actId="403"/>
          <ac:spMkLst>
            <pc:docMk/>
            <pc:sldMk cId="3385989460" sldId="278"/>
            <ac:spMk id="13" creationId="{53BE46AD-16E0-E66C-98C4-8DA108CE2F36}"/>
          </ac:spMkLst>
        </pc:spChg>
        <pc:spChg chg="add mod">
          <ac:chgData name="Pandey, Shikhar:(ComEd)" userId="5663eff4-2210-4e11-bf1d-851e26f14b96" providerId="ADAL" clId="{9028D851-6F35-493D-8FC7-09867767CFE3}" dt="2024-07-16T18:06:27.639" v="1794" actId="403"/>
          <ac:spMkLst>
            <pc:docMk/>
            <pc:sldMk cId="3385989460" sldId="278"/>
            <ac:spMk id="14" creationId="{5FA39F88-E955-41A7-4D9F-09454307EB5F}"/>
          </ac:spMkLst>
        </pc:spChg>
        <pc:spChg chg="add mod">
          <ac:chgData name="Pandey, Shikhar:(ComEd)" userId="5663eff4-2210-4e11-bf1d-851e26f14b96" providerId="ADAL" clId="{9028D851-6F35-493D-8FC7-09867767CFE3}" dt="2024-07-16T18:06:27.639" v="1794" actId="403"/>
          <ac:spMkLst>
            <pc:docMk/>
            <pc:sldMk cId="3385989460" sldId="278"/>
            <ac:spMk id="15" creationId="{59053FC7-1A92-59B5-C2AB-747A5698F2E2}"/>
          </ac:spMkLst>
        </pc:spChg>
        <pc:spChg chg="add mod">
          <ac:chgData name="Pandey, Shikhar:(ComEd)" userId="5663eff4-2210-4e11-bf1d-851e26f14b96" providerId="ADAL" clId="{9028D851-6F35-493D-8FC7-09867767CFE3}" dt="2024-07-16T18:06:27.639" v="1794" actId="403"/>
          <ac:spMkLst>
            <pc:docMk/>
            <pc:sldMk cId="3385989460" sldId="278"/>
            <ac:spMk id="16" creationId="{413CD064-DDD4-919E-43B4-6BF1C1213DD0}"/>
          </ac:spMkLst>
        </pc:spChg>
        <pc:spChg chg="add mod">
          <ac:chgData name="Pandey, Shikhar:(ComEd)" userId="5663eff4-2210-4e11-bf1d-851e26f14b96" providerId="ADAL" clId="{9028D851-6F35-493D-8FC7-09867767CFE3}" dt="2024-07-16T18:08:39.245" v="1912" actId="403"/>
          <ac:spMkLst>
            <pc:docMk/>
            <pc:sldMk cId="3385989460" sldId="278"/>
            <ac:spMk id="17" creationId="{F882D455-59AD-D4A8-AFE7-B2D73BF0B28F}"/>
          </ac:spMkLst>
        </pc:spChg>
        <pc:spChg chg="add mod">
          <ac:chgData name="Pandey, Shikhar:(ComEd)" userId="5663eff4-2210-4e11-bf1d-851e26f14b96" providerId="ADAL" clId="{9028D851-6F35-493D-8FC7-09867767CFE3}" dt="2024-07-16T18:08:39.245" v="1912" actId="403"/>
          <ac:spMkLst>
            <pc:docMk/>
            <pc:sldMk cId="3385989460" sldId="278"/>
            <ac:spMk id="18" creationId="{B5C36E9F-416F-5471-7433-1486778D007E}"/>
          </ac:spMkLst>
        </pc:spChg>
        <pc:spChg chg="add mod">
          <ac:chgData name="Pandey, Shikhar:(ComEd)" userId="5663eff4-2210-4e11-bf1d-851e26f14b96" providerId="ADAL" clId="{9028D851-6F35-493D-8FC7-09867767CFE3}" dt="2024-07-16T18:08:39.245" v="1912" actId="403"/>
          <ac:spMkLst>
            <pc:docMk/>
            <pc:sldMk cId="3385989460" sldId="278"/>
            <ac:spMk id="19" creationId="{15A3C351-33A2-47F1-C8E7-844C5661497B}"/>
          </ac:spMkLst>
        </pc:spChg>
        <pc:spChg chg="add mod">
          <ac:chgData name="Pandey, Shikhar:(ComEd)" userId="5663eff4-2210-4e11-bf1d-851e26f14b96" providerId="ADAL" clId="{9028D851-6F35-493D-8FC7-09867767CFE3}" dt="2024-07-16T18:08:39.245" v="1912" actId="403"/>
          <ac:spMkLst>
            <pc:docMk/>
            <pc:sldMk cId="3385989460" sldId="278"/>
            <ac:spMk id="20" creationId="{43C73B60-C1FD-E7ED-08E8-EB1BFA4DA314}"/>
          </ac:spMkLst>
        </pc:spChg>
        <pc:spChg chg="add mod">
          <ac:chgData name="Pandey, Shikhar:(ComEd)" userId="5663eff4-2210-4e11-bf1d-851e26f14b96" providerId="ADAL" clId="{9028D851-6F35-493D-8FC7-09867767CFE3}" dt="2024-07-16T18:08:39.245" v="1912" actId="403"/>
          <ac:spMkLst>
            <pc:docMk/>
            <pc:sldMk cId="3385989460" sldId="278"/>
            <ac:spMk id="21" creationId="{E006AAD9-7A4B-09F8-6156-4DE2AC4C75B2}"/>
          </ac:spMkLst>
        </pc:spChg>
        <pc:spChg chg="add mod">
          <ac:chgData name="Pandey, Shikhar:(ComEd)" userId="5663eff4-2210-4e11-bf1d-851e26f14b96" providerId="ADAL" clId="{9028D851-6F35-493D-8FC7-09867767CFE3}" dt="2024-07-16T18:08:39.245" v="1912" actId="403"/>
          <ac:spMkLst>
            <pc:docMk/>
            <pc:sldMk cId="3385989460" sldId="278"/>
            <ac:spMk id="22" creationId="{B0065AF1-3847-AC8D-27D4-BA6711DF5B00}"/>
          </ac:spMkLst>
        </pc:spChg>
        <pc:spChg chg="add mod">
          <ac:chgData name="Pandey, Shikhar:(ComEd)" userId="5663eff4-2210-4e11-bf1d-851e26f14b96" providerId="ADAL" clId="{9028D851-6F35-493D-8FC7-09867767CFE3}" dt="2024-07-16T18:06:27.639" v="1794" actId="403"/>
          <ac:spMkLst>
            <pc:docMk/>
            <pc:sldMk cId="3385989460" sldId="278"/>
            <ac:spMk id="23" creationId="{799AA3E4-A769-0732-C2D9-519EBE302F8B}"/>
          </ac:spMkLst>
        </pc:spChg>
        <pc:spChg chg="add mod">
          <ac:chgData name="Pandey, Shikhar:(ComEd)" userId="5663eff4-2210-4e11-bf1d-851e26f14b96" providerId="ADAL" clId="{9028D851-6F35-493D-8FC7-09867767CFE3}" dt="2024-07-16T18:08:39.245" v="1912" actId="403"/>
          <ac:spMkLst>
            <pc:docMk/>
            <pc:sldMk cId="3385989460" sldId="278"/>
            <ac:spMk id="29" creationId="{BCCB6CF0-3063-28AF-4E51-D922AA811078}"/>
          </ac:spMkLst>
        </pc:spChg>
        <pc:spChg chg="add mod">
          <ac:chgData name="Pandey, Shikhar:(ComEd)" userId="5663eff4-2210-4e11-bf1d-851e26f14b96" providerId="ADAL" clId="{9028D851-6F35-493D-8FC7-09867767CFE3}" dt="2024-07-16T18:08:39.245" v="1912" actId="403"/>
          <ac:spMkLst>
            <pc:docMk/>
            <pc:sldMk cId="3385989460" sldId="278"/>
            <ac:spMk id="30" creationId="{28CDB0B6-091D-5F9E-078A-66FD8307CF44}"/>
          </ac:spMkLst>
        </pc:spChg>
        <pc:spChg chg="add del mod">
          <ac:chgData name="Pandey, Shikhar:(ComEd)" userId="5663eff4-2210-4e11-bf1d-851e26f14b96" providerId="ADAL" clId="{9028D851-6F35-493D-8FC7-09867767CFE3}" dt="2024-07-16T17:45:51.696" v="1566" actId="478"/>
          <ac:spMkLst>
            <pc:docMk/>
            <pc:sldMk cId="3385989460" sldId="278"/>
            <ac:spMk id="31" creationId="{345A3EA5-66DA-54CA-2D1A-BEE780622008}"/>
          </ac:spMkLst>
        </pc:spChg>
        <pc:spChg chg="add del mod">
          <ac:chgData name="Pandey, Shikhar:(ComEd)" userId="5663eff4-2210-4e11-bf1d-851e26f14b96" providerId="ADAL" clId="{9028D851-6F35-493D-8FC7-09867767CFE3}" dt="2024-07-16T15:29:21.970" v="144" actId="478"/>
          <ac:spMkLst>
            <pc:docMk/>
            <pc:sldMk cId="3385989460" sldId="278"/>
            <ac:spMk id="32" creationId="{076A96F3-C35F-81E0-6D12-98B808178476}"/>
          </ac:spMkLst>
        </pc:spChg>
        <pc:spChg chg="add mod">
          <ac:chgData name="Pandey, Shikhar:(ComEd)" userId="5663eff4-2210-4e11-bf1d-851e26f14b96" providerId="ADAL" clId="{9028D851-6F35-493D-8FC7-09867767CFE3}" dt="2024-07-22T19:46:04.521" v="2317" actId="1035"/>
          <ac:spMkLst>
            <pc:docMk/>
            <pc:sldMk cId="3385989460" sldId="278"/>
            <ac:spMk id="35" creationId="{BDDA75F7-868F-B90D-BD16-3D285D393D96}"/>
          </ac:spMkLst>
        </pc:spChg>
        <pc:picChg chg="del">
          <ac:chgData name="Pandey, Shikhar:(ComEd)" userId="5663eff4-2210-4e11-bf1d-851e26f14b96" providerId="ADAL" clId="{9028D851-6F35-493D-8FC7-09867767CFE3}" dt="2024-07-16T15:28:38.495" v="132" actId="478"/>
          <ac:picMkLst>
            <pc:docMk/>
            <pc:sldMk cId="3385989460" sldId="278"/>
            <ac:picMk id="5" creationId="{AF2BB90F-55F9-4772-F456-724DC26CED1A}"/>
          </ac:picMkLst>
        </pc:picChg>
        <pc:picChg chg="del">
          <ac:chgData name="Pandey, Shikhar:(ComEd)" userId="5663eff4-2210-4e11-bf1d-851e26f14b96" providerId="ADAL" clId="{9028D851-6F35-493D-8FC7-09867767CFE3}" dt="2024-07-16T15:28:43.161" v="136" actId="478"/>
          <ac:picMkLst>
            <pc:docMk/>
            <pc:sldMk cId="3385989460" sldId="278"/>
            <ac:picMk id="9" creationId="{551E193F-D40B-4E83-4804-7C52B74849BF}"/>
          </ac:picMkLst>
        </pc:picChg>
        <pc:cxnChg chg="add mod">
          <ac:chgData name="Pandey, Shikhar:(ComEd)" userId="5663eff4-2210-4e11-bf1d-851e26f14b96" providerId="ADAL" clId="{9028D851-6F35-493D-8FC7-09867767CFE3}" dt="2024-07-16T17:46:06.370" v="1568" actId="1076"/>
          <ac:cxnSpMkLst>
            <pc:docMk/>
            <pc:sldMk cId="3385989460" sldId="278"/>
            <ac:cxnSpMk id="24" creationId="{ECFD4F19-16A2-B19C-1CFC-994943CE06EE}"/>
          </ac:cxnSpMkLst>
        </pc:cxnChg>
        <pc:cxnChg chg="add mod">
          <ac:chgData name="Pandey, Shikhar:(ComEd)" userId="5663eff4-2210-4e11-bf1d-851e26f14b96" providerId="ADAL" clId="{9028D851-6F35-493D-8FC7-09867767CFE3}" dt="2024-07-16T17:46:06.370" v="1568" actId="1076"/>
          <ac:cxnSpMkLst>
            <pc:docMk/>
            <pc:sldMk cId="3385989460" sldId="278"/>
            <ac:cxnSpMk id="25" creationId="{480091DE-57FB-9404-144C-99F0BE6612F7}"/>
          </ac:cxnSpMkLst>
        </pc:cxnChg>
        <pc:cxnChg chg="add mod">
          <ac:chgData name="Pandey, Shikhar:(ComEd)" userId="5663eff4-2210-4e11-bf1d-851e26f14b96" providerId="ADAL" clId="{9028D851-6F35-493D-8FC7-09867767CFE3}" dt="2024-07-16T17:46:06.370" v="1568" actId="1076"/>
          <ac:cxnSpMkLst>
            <pc:docMk/>
            <pc:sldMk cId="3385989460" sldId="278"/>
            <ac:cxnSpMk id="26" creationId="{208520FC-BA01-839E-0723-CBB9C82AD46D}"/>
          </ac:cxnSpMkLst>
        </pc:cxnChg>
        <pc:cxnChg chg="add mod">
          <ac:chgData name="Pandey, Shikhar:(ComEd)" userId="5663eff4-2210-4e11-bf1d-851e26f14b96" providerId="ADAL" clId="{9028D851-6F35-493D-8FC7-09867767CFE3}" dt="2024-07-16T17:46:06.370" v="1568" actId="1076"/>
          <ac:cxnSpMkLst>
            <pc:docMk/>
            <pc:sldMk cId="3385989460" sldId="278"/>
            <ac:cxnSpMk id="27" creationId="{3A7BBB31-DCB0-DEE1-1243-BAA19660742F}"/>
          </ac:cxnSpMkLst>
        </pc:cxnChg>
        <pc:cxnChg chg="add mod">
          <ac:chgData name="Pandey, Shikhar:(ComEd)" userId="5663eff4-2210-4e11-bf1d-851e26f14b96" providerId="ADAL" clId="{9028D851-6F35-493D-8FC7-09867767CFE3}" dt="2024-07-16T17:46:06.370" v="1568" actId="1076"/>
          <ac:cxnSpMkLst>
            <pc:docMk/>
            <pc:sldMk cId="3385989460" sldId="278"/>
            <ac:cxnSpMk id="28" creationId="{E2FA4B58-C81B-37D0-B249-80CB513C8D0B}"/>
          </ac:cxnSpMkLst>
        </pc:cxnChg>
        <pc:cxnChg chg="add mod">
          <ac:chgData name="Pandey, Shikhar:(ComEd)" userId="5663eff4-2210-4e11-bf1d-851e26f14b96" providerId="ADAL" clId="{9028D851-6F35-493D-8FC7-09867767CFE3}" dt="2024-07-16T17:46:06.370" v="1568" actId="1076"/>
          <ac:cxnSpMkLst>
            <pc:docMk/>
            <pc:sldMk cId="3385989460" sldId="278"/>
            <ac:cxnSpMk id="33" creationId="{374D0DF0-DC41-986B-9911-0A12C431C971}"/>
          </ac:cxnSpMkLst>
        </pc:cxnChg>
        <pc:extLst>
          <p:ext xmlns:p="http://schemas.openxmlformats.org/presentationml/2006/main" uri="{D6D511B9-2390-475A-947B-AFAB55BFBCF1}">
            <pc226:cmChg xmlns:pc226="http://schemas.microsoft.com/office/powerpoint/2022/06/main/command" chg="del mod">
              <pc226:chgData name="Pandey, Shikhar:(ComEd)" userId="5663eff4-2210-4e11-bf1d-851e26f14b96" providerId="ADAL" clId="{9028D851-6F35-493D-8FC7-09867767CFE3}" dt="2024-07-16T15:29:27.658" v="147"/>
              <pc2:cmMkLst xmlns:pc2="http://schemas.microsoft.com/office/powerpoint/2019/9/main/command">
                <pc:docMk/>
                <pc:sldMk cId="3385989460" sldId="278"/>
                <pc2:cmMk id="{4B476864-9228-4B8F-AC49-0A69F767B02D}"/>
              </pc2:cmMkLst>
            </pc226:cmChg>
          </p:ext>
        </pc:extLst>
      </pc:sldChg>
      <pc:sldChg chg="addSp delSp modSp mod ord">
        <pc:chgData name="Pandey, Shikhar:(ComEd)" userId="5663eff4-2210-4e11-bf1d-851e26f14b96" providerId="ADAL" clId="{9028D851-6F35-493D-8FC7-09867767CFE3}" dt="2024-07-16T18:07:47.796" v="1900" actId="108"/>
        <pc:sldMkLst>
          <pc:docMk/>
          <pc:sldMk cId="3522942565" sldId="279"/>
        </pc:sldMkLst>
        <pc:spChg chg="mod">
          <ac:chgData name="Pandey, Shikhar:(ComEd)" userId="5663eff4-2210-4e11-bf1d-851e26f14b96" providerId="ADAL" clId="{9028D851-6F35-493D-8FC7-09867767CFE3}" dt="2024-07-16T18:07:47.796" v="1900" actId="108"/>
          <ac:spMkLst>
            <pc:docMk/>
            <pc:sldMk cId="3522942565" sldId="279"/>
            <ac:spMk id="2" creationId="{9A078573-7499-4549-ADBC-735EAE46EA3B}"/>
          </ac:spMkLst>
        </pc:spChg>
        <pc:spChg chg="del">
          <ac:chgData name="Pandey, Shikhar:(ComEd)" userId="5663eff4-2210-4e11-bf1d-851e26f14b96" providerId="ADAL" clId="{9028D851-6F35-493D-8FC7-09867767CFE3}" dt="2024-07-16T15:31:07.520" v="151" actId="478"/>
          <ac:spMkLst>
            <pc:docMk/>
            <pc:sldMk cId="3522942565" sldId="279"/>
            <ac:spMk id="4" creationId="{61F2A38F-1329-CB45-8996-F9A35C42D837}"/>
          </ac:spMkLst>
        </pc:spChg>
        <pc:spChg chg="del">
          <ac:chgData name="Pandey, Shikhar:(ComEd)" userId="5663eff4-2210-4e11-bf1d-851e26f14b96" providerId="ADAL" clId="{9028D851-6F35-493D-8FC7-09867767CFE3}" dt="2024-07-16T15:31:28.100" v="159" actId="478"/>
          <ac:spMkLst>
            <pc:docMk/>
            <pc:sldMk cId="3522942565" sldId="279"/>
            <ac:spMk id="5" creationId="{D4C95B44-C01C-847D-4313-46ECC187F8D8}"/>
          </ac:spMkLst>
        </pc:spChg>
        <pc:spChg chg="add del mod">
          <ac:chgData name="Pandey, Shikhar:(ComEd)" userId="5663eff4-2210-4e11-bf1d-851e26f14b96" providerId="ADAL" clId="{9028D851-6F35-493D-8FC7-09867767CFE3}" dt="2024-07-16T15:31:14.909" v="154" actId="478"/>
          <ac:spMkLst>
            <pc:docMk/>
            <pc:sldMk cId="3522942565" sldId="279"/>
            <ac:spMk id="6" creationId="{535DE6BC-6B8E-ACD0-C3F3-9BF996214A70}"/>
          </ac:spMkLst>
        </pc:spChg>
        <pc:spChg chg="add mod">
          <ac:chgData name="Pandey, Shikhar:(ComEd)" userId="5663eff4-2210-4e11-bf1d-851e26f14b96" providerId="ADAL" clId="{9028D851-6F35-493D-8FC7-09867767CFE3}" dt="2024-07-16T17:50:17.227" v="1656" actId="403"/>
          <ac:spMkLst>
            <pc:docMk/>
            <pc:sldMk cId="3522942565" sldId="279"/>
            <ac:spMk id="7" creationId="{97536331-F3B3-BC3B-71D4-C4092CF21FA6}"/>
          </ac:spMkLst>
        </pc:spChg>
        <pc:spChg chg="add mod">
          <ac:chgData name="Pandey, Shikhar:(ComEd)" userId="5663eff4-2210-4e11-bf1d-851e26f14b96" providerId="ADAL" clId="{9028D851-6F35-493D-8FC7-09867767CFE3}" dt="2024-07-16T15:31:39.029" v="160"/>
          <ac:spMkLst>
            <pc:docMk/>
            <pc:sldMk cId="3522942565" sldId="279"/>
            <ac:spMk id="10" creationId="{FA58C82B-76A8-49C8-E5E4-F8008B5CAA20}"/>
          </ac:spMkLst>
        </pc:spChg>
        <pc:spChg chg="add mod">
          <ac:chgData name="Pandey, Shikhar:(ComEd)" userId="5663eff4-2210-4e11-bf1d-851e26f14b96" providerId="ADAL" clId="{9028D851-6F35-493D-8FC7-09867767CFE3}" dt="2024-07-16T15:42:43.190" v="200" actId="1076"/>
          <ac:spMkLst>
            <pc:docMk/>
            <pc:sldMk cId="3522942565" sldId="279"/>
            <ac:spMk id="12" creationId="{1CE6000D-FF36-538B-96B8-197B8E5813C6}"/>
          </ac:spMkLst>
        </pc:spChg>
        <pc:spChg chg="add mod">
          <ac:chgData name="Pandey, Shikhar:(ComEd)" userId="5663eff4-2210-4e11-bf1d-851e26f14b96" providerId="ADAL" clId="{9028D851-6F35-493D-8FC7-09867767CFE3}" dt="2024-07-16T15:32:12.890" v="170" actId="14100"/>
          <ac:spMkLst>
            <pc:docMk/>
            <pc:sldMk cId="3522942565" sldId="279"/>
            <ac:spMk id="15" creationId="{58EC4E7D-94D8-E7AB-FFEF-F92CA4349EF5}"/>
          </ac:spMkLst>
        </pc:spChg>
        <pc:spChg chg="add mod">
          <ac:chgData name="Pandey, Shikhar:(ComEd)" userId="5663eff4-2210-4e11-bf1d-851e26f14b96" providerId="ADAL" clId="{9028D851-6F35-493D-8FC7-09867767CFE3}" dt="2024-07-16T15:49:45.945" v="286" actId="6549"/>
          <ac:spMkLst>
            <pc:docMk/>
            <pc:sldMk cId="3522942565" sldId="279"/>
            <ac:spMk id="16" creationId="{A922D734-03CE-355E-7133-A4B62E47B2B6}"/>
          </ac:spMkLst>
        </pc:spChg>
        <pc:spChg chg="add mod">
          <ac:chgData name="Pandey, Shikhar:(ComEd)" userId="5663eff4-2210-4e11-bf1d-851e26f14b96" providerId="ADAL" clId="{9028D851-6F35-493D-8FC7-09867767CFE3}" dt="2024-07-16T15:42:49.693" v="202" actId="1076"/>
          <ac:spMkLst>
            <pc:docMk/>
            <pc:sldMk cId="3522942565" sldId="279"/>
            <ac:spMk id="17" creationId="{DFFB131C-A5CB-C4AA-7EF2-FBDE6CE3D70A}"/>
          </ac:spMkLst>
        </pc:spChg>
        <pc:spChg chg="add mod">
          <ac:chgData name="Pandey, Shikhar:(ComEd)" userId="5663eff4-2210-4e11-bf1d-851e26f14b96" providerId="ADAL" clId="{9028D851-6F35-493D-8FC7-09867767CFE3}" dt="2024-07-16T15:42:14.391" v="187" actId="403"/>
          <ac:spMkLst>
            <pc:docMk/>
            <pc:sldMk cId="3522942565" sldId="279"/>
            <ac:spMk id="18" creationId="{CB80A89B-5D86-9542-EA33-CBE8CDA2DA18}"/>
          </ac:spMkLst>
        </pc:spChg>
        <pc:picChg chg="add mod">
          <ac:chgData name="Pandey, Shikhar:(ComEd)" userId="5663eff4-2210-4e11-bf1d-851e26f14b96" providerId="ADAL" clId="{9028D851-6F35-493D-8FC7-09867767CFE3}" dt="2024-07-16T15:31:51.677" v="164" actId="1076"/>
          <ac:picMkLst>
            <pc:docMk/>
            <pc:sldMk cId="3522942565" sldId="279"/>
            <ac:picMk id="8" creationId="{5D1FF2DF-C73E-0D5E-992E-336F0201677D}"/>
          </ac:picMkLst>
        </pc:picChg>
        <pc:picChg chg="add mod">
          <ac:chgData name="Pandey, Shikhar:(ComEd)" userId="5663eff4-2210-4e11-bf1d-851e26f14b96" providerId="ADAL" clId="{9028D851-6F35-493D-8FC7-09867767CFE3}" dt="2024-07-16T15:31:47.149" v="162" actId="1076"/>
          <ac:picMkLst>
            <pc:docMk/>
            <pc:sldMk cId="3522942565" sldId="279"/>
            <ac:picMk id="9" creationId="{8FA59430-DBC3-F1A2-D04F-BB795D66DE2D}"/>
          </ac:picMkLst>
        </pc:picChg>
        <pc:cxnChg chg="add mod">
          <ac:chgData name="Pandey, Shikhar:(ComEd)" userId="5663eff4-2210-4e11-bf1d-851e26f14b96" providerId="ADAL" clId="{9028D851-6F35-493D-8FC7-09867767CFE3}" dt="2024-07-16T15:32:01.804" v="167" actId="14100"/>
          <ac:cxnSpMkLst>
            <pc:docMk/>
            <pc:sldMk cId="3522942565" sldId="279"/>
            <ac:cxnSpMk id="11" creationId="{A9828145-63A3-42D0-4698-A38E03668347}"/>
          </ac:cxnSpMkLst>
        </pc:cxnChg>
        <pc:cxnChg chg="add mod">
          <ac:chgData name="Pandey, Shikhar:(ComEd)" userId="5663eff4-2210-4e11-bf1d-851e26f14b96" providerId="ADAL" clId="{9028D851-6F35-493D-8FC7-09867767CFE3}" dt="2024-07-16T15:42:14.391" v="187" actId="403"/>
          <ac:cxnSpMkLst>
            <pc:docMk/>
            <pc:sldMk cId="3522942565" sldId="279"/>
            <ac:cxnSpMk id="19" creationId="{DCE3F8FA-BCC6-323B-4168-C4FEFFF84DEB}"/>
          </ac:cxnSpMkLst>
        </pc:cxnChg>
        <pc:cxnChg chg="add mod">
          <ac:chgData name="Pandey, Shikhar:(ComEd)" userId="5663eff4-2210-4e11-bf1d-851e26f14b96" providerId="ADAL" clId="{9028D851-6F35-493D-8FC7-09867767CFE3}" dt="2024-07-16T15:49:49.386" v="287" actId="14100"/>
          <ac:cxnSpMkLst>
            <pc:docMk/>
            <pc:sldMk cId="3522942565" sldId="279"/>
            <ac:cxnSpMk id="20" creationId="{0AEC764A-36EF-3D5C-75B5-44B0B068DE5D}"/>
          </ac:cxnSpMkLst>
        </pc:cxnChg>
        <pc:cxnChg chg="add mod">
          <ac:chgData name="Pandey, Shikhar:(ComEd)" userId="5663eff4-2210-4e11-bf1d-851e26f14b96" providerId="ADAL" clId="{9028D851-6F35-493D-8FC7-09867767CFE3}" dt="2024-07-16T15:49:42.349" v="283" actId="14100"/>
          <ac:cxnSpMkLst>
            <pc:docMk/>
            <pc:sldMk cId="3522942565" sldId="279"/>
            <ac:cxnSpMk id="21" creationId="{9F9E6C1A-E63A-68E1-F4BD-7E55316C5F1D}"/>
          </ac:cxnSpMkLst>
        </pc:cxnChg>
      </pc:sldChg>
      <pc:sldChg chg="addSp delSp modSp mod ord delCm modCm">
        <pc:chgData name="Pandey, Shikhar:(ComEd)" userId="5663eff4-2210-4e11-bf1d-851e26f14b96" providerId="ADAL" clId="{9028D851-6F35-493D-8FC7-09867767CFE3}" dt="2024-07-17T19:19:55.662" v="2159" actId="20577"/>
        <pc:sldMkLst>
          <pc:docMk/>
          <pc:sldMk cId="1113723370" sldId="280"/>
        </pc:sldMkLst>
        <pc:spChg chg="mod">
          <ac:chgData name="Pandey, Shikhar:(ComEd)" userId="5663eff4-2210-4e11-bf1d-851e26f14b96" providerId="ADAL" clId="{9028D851-6F35-493D-8FC7-09867767CFE3}" dt="2024-07-16T18:07:42.045" v="1898" actId="108"/>
          <ac:spMkLst>
            <pc:docMk/>
            <pc:sldMk cId="1113723370" sldId="280"/>
            <ac:spMk id="2" creationId="{9A078573-7499-4549-ADBC-735EAE46EA3B}"/>
          </ac:spMkLst>
        </pc:spChg>
        <pc:spChg chg="add mod">
          <ac:chgData name="Pandey, Shikhar:(ComEd)" userId="5663eff4-2210-4e11-bf1d-851e26f14b96" providerId="ADAL" clId="{9028D851-6F35-493D-8FC7-09867767CFE3}" dt="2024-07-16T17:04:34.323" v="781" actId="14100"/>
          <ac:spMkLst>
            <pc:docMk/>
            <pc:sldMk cId="1113723370" sldId="280"/>
            <ac:spMk id="6" creationId="{2639D3E9-DCF3-55EA-D478-1EBA0E208BE0}"/>
          </ac:spMkLst>
        </pc:spChg>
        <pc:spChg chg="del">
          <ac:chgData name="Pandey, Shikhar:(ComEd)" userId="5663eff4-2210-4e11-bf1d-851e26f14b96" providerId="ADAL" clId="{9028D851-6F35-493D-8FC7-09867767CFE3}" dt="2024-07-16T17:03:57.433" v="770" actId="478"/>
          <ac:spMkLst>
            <pc:docMk/>
            <pc:sldMk cId="1113723370" sldId="280"/>
            <ac:spMk id="10" creationId="{D6101533-010B-BE3E-F208-5C335E6F870B}"/>
          </ac:spMkLst>
        </pc:spChg>
        <pc:spChg chg="add mod">
          <ac:chgData name="Pandey, Shikhar:(ComEd)" userId="5663eff4-2210-4e11-bf1d-851e26f14b96" providerId="ADAL" clId="{9028D851-6F35-493D-8FC7-09867767CFE3}" dt="2024-07-16T17:06:12.471" v="824" actId="1036"/>
          <ac:spMkLst>
            <pc:docMk/>
            <pc:sldMk cId="1113723370" sldId="280"/>
            <ac:spMk id="11" creationId="{799D8768-2DC3-7597-07F9-152AF888E700}"/>
          </ac:spMkLst>
        </pc:spChg>
        <pc:spChg chg="add mod">
          <ac:chgData name="Pandey, Shikhar:(ComEd)" userId="5663eff4-2210-4e11-bf1d-851e26f14b96" providerId="ADAL" clId="{9028D851-6F35-493D-8FC7-09867767CFE3}" dt="2024-07-17T19:19:55.662" v="2159" actId="20577"/>
          <ac:spMkLst>
            <pc:docMk/>
            <pc:sldMk cId="1113723370" sldId="280"/>
            <ac:spMk id="12" creationId="{53B51A74-07D7-7E27-E273-6F8ABE23A39E}"/>
          </ac:spMkLst>
        </pc:spChg>
        <pc:picChg chg="add mod">
          <ac:chgData name="Pandey, Shikhar:(ComEd)" userId="5663eff4-2210-4e11-bf1d-851e26f14b96" providerId="ADAL" clId="{9028D851-6F35-493D-8FC7-09867767CFE3}" dt="2024-07-16T17:50:36.316" v="1657" actId="14100"/>
          <ac:picMkLst>
            <pc:docMk/>
            <pc:sldMk cId="1113723370" sldId="280"/>
            <ac:picMk id="3" creationId="{E6D1E340-FBEB-A992-1BD4-A90F77AB90C5}"/>
          </ac:picMkLst>
        </pc:picChg>
        <pc:picChg chg="add mod">
          <ac:chgData name="Pandey, Shikhar:(ComEd)" userId="5663eff4-2210-4e11-bf1d-851e26f14b96" providerId="ADAL" clId="{9028D851-6F35-493D-8FC7-09867767CFE3}" dt="2024-07-16T17:50:42.182" v="1658" actId="1076"/>
          <ac:picMkLst>
            <pc:docMk/>
            <pc:sldMk cId="1113723370" sldId="280"/>
            <ac:picMk id="4" creationId="{332E4F61-5CDE-2207-166B-178091B161DF}"/>
          </ac:picMkLst>
        </pc:picChg>
        <pc:picChg chg="add mod">
          <ac:chgData name="Pandey, Shikhar:(ComEd)" userId="5663eff4-2210-4e11-bf1d-851e26f14b96" providerId="ADAL" clId="{9028D851-6F35-493D-8FC7-09867767CFE3}" dt="2024-07-16T17:05:08.167" v="787" actId="1076"/>
          <ac:picMkLst>
            <pc:docMk/>
            <pc:sldMk cId="1113723370" sldId="280"/>
            <ac:picMk id="5" creationId="{C9C48A84-7B7A-715C-1EC5-3A6F377CB14D}"/>
          </ac:picMkLst>
        </pc:picChg>
        <pc:picChg chg="add mod">
          <ac:chgData name="Pandey, Shikhar:(ComEd)" userId="5663eff4-2210-4e11-bf1d-851e26f14b96" providerId="ADAL" clId="{9028D851-6F35-493D-8FC7-09867767CFE3}" dt="2024-07-16T17:05:20.215" v="793" actId="14100"/>
          <ac:picMkLst>
            <pc:docMk/>
            <pc:sldMk cId="1113723370" sldId="280"/>
            <ac:picMk id="4098" creationId="{537DDCFD-7DA2-6597-31A0-0C6F004F4DCC}"/>
          </ac:picMkLst>
        </pc:picChg>
        <pc:cxnChg chg="add mod">
          <ac:chgData name="Pandey, Shikhar:(ComEd)" userId="5663eff4-2210-4e11-bf1d-851e26f14b96" providerId="ADAL" clId="{9028D851-6F35-493D-8FC7-09867767CFE3}" dt="2024-07-16T17:05:36.892" v="795" actId="14100"/>
          <ac:cxnSpMkLst>
            <pc:docMk/>
            <pc:sldMk cId="1113723370" sldId="280"/>
            <ac:cxnSpMk id="8" creationId="{B1365929-5FD2-947E-29D5-4E58FA006FE5}"/>
          </ac:cxnSpMkLst>
        </pc:cxnChg>
        <pc:extLst>
          <p:ext xmlns:p="http://schemas.openxmlformats.org/presentationml/2006/main" uri="{D6D511B9-2390-475A-947B-AFAB55BFBCF1}">
            <pc226:cmChg xmlns:pc226="http://schemas.microsoft.com/office/powerpoint/2022/06/main/command" chg="del mod">
              <pc226:chgData name="Pandey, Shikhar:(ComEd)" userId="5663eff4-2210-4e11-bf1d-851e26f14b96" providerId="ADAL" clId="{9028D851-6F35-493D-8FC7-09867767CFE3}" dt="2024-07-16T17:56:03.152" v="1693"/>
              <pc2:cmMkLst xmlns:pc2="http://schemas.microsoft.com/office/powerpoint/2019/9/main/command">
                <pc:docMk/>
                <pc:sldMk cId="1113723370" sldId="280"/>
                <pc2:cmMk id="{0F7C1512-B8E4-4437-A49C-D18CD8E39CFA}"/>
              </pc2:cmMkLst>
            </pc226:cmChg>
          </p:ext>
        </pc:extLst>
      </pc:sldChg>
      <pc:sldChg chg="modSp mod">
        <pc:chgData name="Pandey, Shikhar:(ComEd)" userId="5663eff4-2210-4e11-bf1d-851e26f14b96" providerId="ADAL" clId="{9028D851-6F35-493D-8FC7-09867767CFE3}" dt="2024-07-16T18:26:04.790" v="2085" actId="1076"/>
        <pc:sldMkLst>
          <pc:docMk/>
          <pc:sldMk cId="1882081667" sldId="281"/>
        </pc:sldMkLst>
        <pc:spChg chg="mod">
          <ac:chgData name="Pandey, Shikhar:(ComEd)" userId="5663eff4-2210-4e11-bf1d-851e26f14b96" providerId="ADAL" clId="{9028D851-6F35-493D-8FC7-09867767CFE3}" dt="2024-07-16T18:26:04.790" v="2085" actId="1076"/>
          <ac:spMkLst>
            <pc:docMk/>
            <pc:sldMk cId="1882081667" sldId="281"/>
            <ac:spMk id="2" creationId="{96508EB2-C482-8C42-B115-A993211B242A}"/>
          </ac:spMkLst>
        </pc:spChg>
      </pc:sldChg>
      <pc:sldChg chg="del">
        <pc:chgData name="Pandey, Shikhar:(ComEd)" userId="5663eff4-2210-4e11-bf1d-851e26f14b96" providerId="ADAL" clId="{9028D851-6F35-493D-8FC7-09867767CFE3}" dt="2024-07-16T17:51:01.373" v="1659" actId="47"/>
        <pc:sldMkLst>
          <pc:docMk/>
          <pc:sldMk cId="545379858" sldId="282"/>
        </pc:sldMkLst>
      </pc:sldChg>
      <pc:sldChg chg="del">
        <pc:chgData name="Pandey, Shikhar:(ComEd)" userId="5663eff4-2210-4e11-bf1d-851e26f14b96" providerId="ADAL" clId="{9028D851-6F35-493D-8FC7-09867767CFE3}" dt="2024-07-16T17:51:01.373" v="1659" actId="47"/>
        <pc:sldMkLst>
          <pc:docMk/>
          <pc:sldMk cId="2896737910" sldId="283"/>
        </pc:sldMkLst>
      </pc:sldChg>
      <pc:sldChg chg="addSp delSp modSp new mod ord">
        <pc:chgData name="Pandey, Shikhar:(ComEd)" userId="5663eff4-2210-4e11-bf1d-851e26f14b96" providerId="ADAL" clId="{9028D851-6F35-493D-8FC7-09867767CFE3}" dt="2024-07-16T18:25:02.771" v="2079" actId="1076"/>
        <pc:sldMkLst>
          <pc:docMk/>
          <pc:sldMk cId="2462559615" sldId="284"/>
        </pc:sldMkLst>
        <pc:spChg chg="mod">
          <ac:chgData name="Pandey, Shikhar:(ComEd)" userId="5663eff4-2210-4e11-bf1d-851e26f14b96" providerId="ADAL" clId="{9028D851-6F35-493D-8FC7-09867767CFE3}" dt="2024-07-16T18:25:02.771" v="2079" actId="1076"/>
          <ac:spMkLst>
            <pc:docMk/>
            <pc:sldMk cId="2462559615" sldId="284"/>
            <ac:spMk id="2" creationId="{E9DE1F4B-F620-1A47-5E26-2C918D1768CB}"/>
          </ac:spMkLst>
        </pc:spChg>
        <pc:spChg chg="del">
          <ac:chgData name="Pandey, Shikhar:(ComEd)" userId="5663eff4-2210-4e11-bf1d-851e26f14b96" providerId="ADAL" clId="{9028D851-6F35-493D-8FC7-09867767CFE3}" dt="2024-07-16T16:22:08.356" v="319" actId="478"/>
          <ac:spMkLst>
            <pc:docMk/>
            <pc:sldMk cId="2462559615" sldId="284"/>
            <ac:spMk id="3" creationId="{16135643-FC16-1042-5278-8A494A24A209}"/>
          </ac:spMkLst>
        </pc:spChg>
        <pc:spChg chg="del">
          <ac:chgData name="Pandey, Shikhar:(ComEd)" userId="5663eff4-2210-4e11-bf1d-851e26f14b96" providerId="ADAL" clId="{9028D851-6F35-493D-8FC7-09867767CFE3}" dt="2024-07-16T16:22:22.635" v="321" actId="478"/>
          <ac:spMkLst>
            <pc:docMk/>
            <pc:sldMk cId="2462559615" sldId="284"/>
            <ac:spMk id="4" creationId="{DB4C7A10-3737-E68F-AEAF-15C064AC9391}"/>
          </ac:spMkLst>
        </pc:spChg>
        <pc:spChg chg="add mod">
          <ac:chgData name="Pandey, Shikhar:(ComEd)" userId="5663eff4-2210-4e11-bf1d-851e26f14b96" providerId="ADAL" clId="{9028D851-6F35-493D-8FC7-09867767CFE3}" dt="2024-07-16T16:24:19.350" v="385" actId="14100"/>
          <ac:spMkLst>
            <pc:docMk/>
            <pc:sldMk cId="2462559615" sldId="284"/>
            <ac:spMk id="7" creationId="{9D5BF120-7A7E-E646-D9D7-AB855D1CF5E8}"/>
          </ac:spMkLst>
        </pc:spChg>
        <pc:spChg chg="add del mod ord">
          <ac:chgData name="Pandey, Shikhar:(ComEd)" userId="5663eff4-2210-4e11-bf1d-851e26f14b96" providerId="ADAL" clId="{9028D851-6F35-493D-8FC7-09867767CFE3}" dt="2024-07-16T16:23:21.981" v="342" actId="478"/>
          <ac:spMkLst>
            <pc:docMk/>
            <pc:sldMk cId="2462559615" sldId="284"/>
            <ac:spMk id="8" creationId="{379B2DC3-7A04-8FB7-2071-73A114152C67}"/>
          </ac:spMkLst>
        </pc:spChg>
        <pc:spChg chg="add mod">
          <ac:chgData name="Pandey, Shikhar:(ComEd)" userId="5663eff4-2210-4e11-bf1d-851e26f14b96" providerId="ADAL" clId="{9028D851-6F35-493D-8FC7-09867767CFE3}" dt="2024-07-16T18:07:56.761" v="1904" actId="1076"/>
          <ac:spMkLst>
            <pc:docMk/>
            <pc:sldMk cId="2462559615" sldId="284"/>
            <ac:spMk id="9" creationId="{6F0AEE0B-4652-F27E-A6B0-EC72C4617E1C}"/>
          </ac:spMkLst>
        </pc:spChg>
        <pc:spChg chg="add mod">
          <ac:chgData name="Pandey, Shikhar:(ComEd)" userId="5663eff4-2210-4e11-bf1d-851e26f14b96" providerId="ADAL" clId="{9028D851-6F35-493D-8FC7-09867767CFE3}" dt="2024-07-16T16:23:58.537" v="380" actId="1076"/>
          <ac:spMkLst>
            <pc:docMk/>
            <pc:sldMk cId="2462559615" sldId="284"/>
            <ac:spMk id="10" creationId="{028E3D85-F613-EE9F-5F72-95631095FFAE}"/>
          </ac:spMkLst>
        </pc:spChg>
        <pc:picChg chg="add del mod">
          <ac:chgData name="Pandey, Shikhar:(ComEd)" userId="5663eff4-2210-4e11-bf1d-851e26f14b96" providerId="ADAL" clId="{9028D851-6F35-493D-8FC7-09867767CFE3}" dt="2024-07-16T16:22:53.454" v="332" actId="478"/>
          <ac:picMkLst>
            <pc:docMk/>
            <pc:sldMk cId="2462559615" sldId="284"/>
            <ac:picMk id="5" creationId="{479FFF39-1B96-8E54-67F1-EA1AC49AB29B}"/>
          </ac:picMkLst>
        </pc:picChg>
        <pc:picChg chg="add mod">
          <ac:chgData name="Pandey, Shikhar:(ComEd)" userId="5663eff4-2210-4e11-bf1d-851e26f14b96" providerId="ADAL" clId="{9028D851-6F35-493D-8FC7-09867767CFE3}" dt="2024-07-16T16:22:18.624" v="320"/>
          <ac:picMkLst>
            <pc:docMk/>
            <pc:sldMk cId="2462559615" sldId="284"/>
            <ac:picMk id="6" creationId="{6AE7A32F-EEB4-23FA-9EA9-90599BE0D1D3}"/>
          </ac:picMkLst>
        </pc:picChg>
        <pc:picChg chg="add mod">
          <ac:chgData name="Pandey, Shikhar:(ComEd)" userId="5663eff4-2210-4e11-bf1d-851e26f14b96" providerId="ADAL" clId="{9028D851-6F35-493D-8FC7-09867767CFE3}" dt="2024-07-16T16:23:36.066" v="344" actId="1440"/>
          <ac:picMkLst>
            <pc:docMk/>
            <pc:sldMk cId="2462559615" sldId="284"/>
            <ac:picMk id="1026" creationId="{14E5ECBF-3404-6DA3-BFD0-185CF8642554}"/>
          </ac:picMkLst>
        </pc:picChg>
      </pc:sldChg>
      <pc:sldChg chg="addSp delSp modSp new mod ord setBg">
        <pc:chgData name="Pandey, Shikhar:(ComEd)" userId="5663eff4-2210-4e11-bf1d-851e26f14b96" providerId="ADAL" clId="{9028D851-6F35-493D-8FC7-09867767CFE3}" dt="2024-07-16T18:24:50.722" v="2077" actId="403"/>
        <pc:sldMkLst>
          <pc:docMk/>
          <pc:sldMk cId="1105409402" sldId="285"/>
        </pc:sldMkLst>
        <pc:spChg chg="mod">
          <ac:chgData name="Pandey, Shikhar:(ComEd)" userId="5663eff4-2210-4e11-bf1d-851e26f14b96" providerId="ADAL" clId="{9028D851-6F35-493D-8FC7-09867767CFE3}" dt="2024-07-16T18:24:35.255" v="2075" actId="1076"/>
          <ac:spMkLst>
            <pc:docMk/>
            <pc:sldMk cId="1105409402" sldId="285"/>
            <ac:spMk id="2" creationId="{ED10D660-2406-639C-3385-CF634280A5B1}"/>
          </ac:spMkLst>
        </pc:spChg>
        <pc:spChg chg="del">
          <ac:chgData name="Pandey, Shikhar:(ComEd)" userId="5663eff4-2210-4e11-bf1d-851e26f14b96" providerId="ADAL" clId="{9028D851-6F35-493D-8FC7-09867767CFE3}" dt="2024-07-16T16:25:39.059" v="409" actId="478"/>
          <ac:spMkLst>
            <pc:docMk/>
            <pc:sldMk cId="1105409402" sldId="285"/>
            <ac:spMk id="3" creationId="{9C3F9935-C99B-3946-98BA-6B18566A49C0}"/>
          </ac:spMkLst>
        </pc:spChg>
        <pc:spChg chg="del">
          <ac:chgData name="Pandey, Shikhar:(ComEd)" userId="5663eff4-2210-4e11-bf1d-851e26f14b96" providerId="ADAL" clId="{9028D851-6F35-493D-8FC7-09867767CFE3}" dt="2024-07-16T16:25:44.713" v="412" actId="478"/>
          <ac:spMkLst>
            <pc:docMk/>
            <pc:sldMk cId="1105409402" sldId="285"/>
            <ac:spMk id="4" creationId="{07DBB22A-A08C-D3CA-35BE-02D226A15802}"/>
          </ac:spMkLst>
        </pc:spChg>
        <pc:graphicFrameChg chg="add mod modGraphic">
          <ac:chgData name="Pandey, Shikhar:(ComEd)" userId="5663eff4-2210-4e11-bf1d-851e26f14b96" providerId="ADAL" clId="{9028D851-6F35-493D-8FC7-09867767CFE3}" dt="2024-07-16T18:24:50.722" v="2077" actId="403"/>
          <ac:graphicFrameMkLst>
            <pc:docMk/>
            <pc:sldMk cId="1105409402" sldId="285"/>
            <ac:graphicFrameMk id="5" creationId="{30DF8A97-8FA2-2722-1D56-430C30682A31}"/>
          </ac:graphicFrameMkLst>
        </pc:graphicFrameChg>
        <pc:picChg chg="add mod">
          <ac:chgData name="Pandey, Shikhar:(ComEd)" userId="5663eff4-2210-4e11-bf1d-851e26f14b96" providerId="ADAL" clId="{9028D851-6F35-493D-8FC7-09867767CFE3}" dt="2024-07-16T18:01:42.744" v="1783" actId="1076"/>
          <ac:picMkLst>
            <pc:docMk/>
            <pc:sldMk cId="1105409402" sldId="285"/>
            <ac:picMk id="2050" creationId="{DE9DFC42-7192-46A0-FE59-04BF340C7CFE}"/>
          </ac:picMkLst>
        </pc:picChg>
      </pc:sldChg>
      <pc:sldChg chg="addSp delSp modSp new mod">
        <pc:chgData name="Pandey, Shikhar:(ComEd)" userId="5663eff4-2210-4e11-bf1d-851e26f14b96" providerId="ADAL" clId="{9028D851-6F35-493D-8FC7-09867767CFE3}" dt="2024-07-16T18:24:58.847" v="2078" actId="1076"/>
        <pc:sldMkLst>
          <pc:docMk/>
          <pc:sldMk cId="3547237441" sldId="286"/>
        </pc:sldMkLst>
        <pc:spChg chg="mod">
          <ac:chgData name="Pandey, Shikhar:(ComEd)" userId="5663eff4-2210-4e11-bf1d-851e26f14b96" providerId="ADAL" clId="{9028D851-6F35-493D-8FC7-09867767CFE3}" dt="2024-07-16T18:24:58.847" v="2078" actId="1076"/>
          <ac:spMkLst>
            <pc:docMk/>
            <pc:sldMk cId="3547237441" sldId="286"/>
            <ac:spMk id="2" creationId="{5D34B3D5-3D98-26B4-77E7-3BA9A5F9C7E4}"/>
          </ac:spMkLst>
        </pc:spChg>
        <pc:spChg chg="del">
          <ac:chgData name="Pandey, Shikhar:(ComEd)" userId="5663eff4-2210-4e11-bf1d-851e26f14b96" providerId="ADAL" clId="{9028D851-6F35-493D-8FC7-09867767CFE3}" dt="2024-07-16T16:51:55.238" v="489" actId="478"/>
          <ac:spMkLst>
            <pc:docMk/>
            <pc:sldMk cId="3547237441" sldId="286"/>
            <ac:spMk id="3" creationId="{5284CDCD-ADBF-B8F0-C95D-833E72AC7843}"/>
          </ac:spMkLst>
        </pc:spChg>
        <pc:spChg chg="del">
          <ac:chgData name="Pandey, Shikhar:(ComEd)" userId="5663eff4-2210-4e11-bf1d-851e26f14b96" providerId="ADAL" clId="{9028D851-6F35-493D-8FC7-09867767CFE3}" dt="2024-07-16T16:51:23.611" v="457" actId="478"/>
          <ac:spMkLst>
            <pc:docMk/>
            <pc:sldMk cId="3547237441" sldId="286"/>
            <ac:spMk id="4" creationId="{708A962F-C906-0228-5017-E3B2B289C75F}"/>
          </ac:spMkLst>
        </pc:spChg>
        <pc:spChg chg="add del mod">
          <ac:chgData name="Pandey, Shikhar:(ComEd)" userId="5663eff4-2210-4e11-bf1d-851e26f14b96" providerId="ADAL" clId="{9028D851-6F35-493D-8FC7-09867767CFE3}" dt="2024-07-16T16:57:03.518" v="607"/>
          <ac:spMkLst>
            <pc:docMk/>
            <pc:sldMk cId="3547237441" sldId="286"/>
            <ac:spMk id="7" creationId="{96A80481-960F-7F49-4AE9-076D62DC6989}"/>
          </ac:spMkLst>
        </pc:spChg>
        <pc:spChg chg="add mod">
          <ac:chgData name="Pandey, Shikhar:(ComEd)" userId="5663eff4-2210-4e11-bf1d-851e26f14b96" providerId="ADAL" clId="{9028D851-6F35-493D-8FC7-09867767CFE3}" dt="2024-07-16T17:49:51.758" v="1653" actId="2711"/>
          <ac:spMkLst>
            <pc:docMk/>
            <pc:sldMk cId="3547237441" sldId="286"/>
            <ac:spMk id="8" creationId="{117DF53E-CE09-C708-6C01-C87DC6736739}"/>
          </ac:spMkLst>
        </pc:spChg>
        <pc:spChg chg="add mod">
          <ac:chgData name="Pandey, Shikhar:(ComEd)" userId="5663eff4-2210-4e11-bf1d-851e26f14b96" providerId="ADAL" clId="{9028D851-6F35-493D-8FC7-09867767CFE3}" dt="2024-07-16T18:10:55.998" v="1957" actId="1076"/>
          <ac:spMkLst>
            <pc:docMk/>
            <pc:sldMk cId="3547237441" sldId="286"/>
            <ac:spMk id="10" creationId="{79C997EC-A9B7-8415-A955-F9382110DB40}"/>
          </ac:spMkLst>
        </pc:spChg>
        <pc:graphicFrameChg chg="add mod modGraphic">
          <ac:chgData name="Pandey, Shikhar:(ComEd)" userId="5663eff4-2210-4e11-bf1d-851e26f14b96" providerId="ADAL" clId="{9028D851-6F35-493D-8FC7-09867767CFE3}" dt="2024-07-16T18:10:57.784" v="1958" actId="1076"/>
          <ac:graphicFrameMkLst>
            <pc:docMk/>
            <pc:sldMk cId="3547237441" sldId="286"/>
            <ac:graphicFrameMk id="5" creationId="{055D68A5-49D7-1D87-EE3A-8F075BF08B37}"/>
          </ac:graphicFrameMkLst>
        </pc:graphicFrameChg>
        <pc:graphicFrameChg chg="add mod modGraphic">
          <ac:chgData name="Pandey, Shikhar:(ComEd)" userId="5663eff4-2210-4e11-bf1d-851e26f14b96" providerId="ADAL" clId="{9028D851-6F35-493D-8FC7-09867767CFE3}" dt="2024-07-16T18:10:59.998" v="1959" actId="1076"/>
          <ac:graphicFrameMkLst>
            <pc:docMk/>
            <pc:sldMk cId="3547237441" sldId="286"/>
            <ac:graphicFrameMk id="6" creationId="{7D4B5A6C-469F-1186-5DF9-E160CB423130}"/>
          </ac:graphicFrameMkLst>
        </pc:graphicFrameChg>
      </pc:sldChg>
      <pc:sldChg chg="addSp delSp modSp new mod">
        <pc:chgData name="Pandey, Shikhar:(ComEd)" userId="5663eff4-2210-4e11-bf1d-851e26f14b96" providerId="ADAL" clId="{9028D851-6F35-493D-8FC7-09867767CFE3}" dt="2024-07-24T16:40:20.440" v="2554" actId="404"/>
        <pc:sldMkLst>
          <pc:docMk/>
          <pc:sldMk cId="1431028569" sldId="287"/>
        </pc:sldMkLst>
        <pc:spChg chg="mod">
          <ac:chgData name="Pandey, Shikhar:(ComEd)" userId="5663eff4-2210-4e11-bf1d-851e26f14b96" providerId="ADAL" clId="{9028D851-6F35-493D-8FC7-09867767CFE3}" dt="2024-07-16T18:07:50.122" v="1901" actId="108"/>
          <ac:spMkLst>
            <pc:docMk/>
            <pc:sldMk cId="1431028569" sldId="287"/>
            <ac:spMk id="2" creationId="{BB696F2D-3CBE-2FAE-E49D-2C64CD161745}"/>
          </ac:spMkLst>
        </pc:spChg>
        <pc:spChg chg="del">
          <ac:chgData name="Pandey, Shikhar:(ComEd)" userId="5663eff4-2210-4e11-bf1d-851e26f14b96" providerId="ADAL" clId="{9028D851-6F35-493D-8FC7-09867767CFE3}" dt="2024-07-16T17:11:37.464" v="864" actId="478"/>
          <ac:spMkLst>
            <pc:docMk/>
            <pc:sldMk cId="1431028569" sldId="287"/>
            <ac:spMk id="3" creationId="{87C3A7C0-D34C-4853-E04C-6DE8C567A4BA}"/>
          </ac:spMkLst>
        </pc:spChg>
        <pc:spChg chg="add del mod">
          <ac:chgData name="Pandey, Shikhar:(ComEd)" userId="5663eff4-2210-4e11-bf1d-851e26f14b96" providerId="ADAL" clId="{9028D851-6F35-493D-8FC7-09867767CFE3}" dt="2024-07-16T17:07:48.516" v="860" actId="478"/>
          <ac:spMkLst>
            <pc:docMk/>
            <pc:sldMk cId="1431028569" sldId="287"/>
            <ac:spMk id="4" creationId="{755ED532-75DB-8486-A9E2-0FAD7D154024}"/>
          </ac:spMkLst>
        </pc:spChg>
        <pc:spChg chg="add del mod">
          <ac:chgData name="Pandey, Shikhar:(ComEd)" userId="5663eff4-2210-4e11-bf1d-851e26f14b96" providerId="ADAL" clId="{9028D851-6F35-493D-8FC7-09867767CFE3}" dt="2024-07-16T17:07:44.634" v="852"/>
          <ac:spMkLst>
            <pc:docMk/>
            <pc:sldMk cId="1431028569" sldId="287"/>
            <ac:spMk id="5" creationId="{BDCCA895-5FA4-B03A-F844-359756A079F5}"/>
          </ac:spMkLst>
        </pc:spChg>
        <pc:spChg chg="add mod">
          <ac:chgData name="Pandey, Shikhar:(ComEd)" userId="5663eff4-2210-4e11-bf1d-851e26f14b96" providerId="ADAL" clId="{9028D851-6F35-493D-8FC7-09867767CFE3}" dt="2024-07-24T16:40:20.440" v="2554" actId="404"/>
          <ac:spMkLst>
            <pc:docMk/>
            <pc:sldMk cId="1431028569" sldId="287"/>
            <ac:spMk id="7" creationId="{F5316140-F088-A9A2-2C15-8908148D4DCD}"/>
          </ac:spMkLst>
        </pc:spChg>
        <pc:graphicFrameChg chg="add mod modGraphic">
          <ac:chgData name="Pandey, Shikhar:(ComEd)" userId="5663eff4-2210-4e11-bf1d-851e26f14b96" providerId="ADAL" clId="{9028D851-6F35-493D-8FC7-09867767CFE3}" dt="2024-07-16T19:43:36.605" v="2136" actId="14734"/>
          <ac:graphicFrameMkLst>
            <pc:docMk/>
            <pc:sldMk cId="1431028569" sldId="287"/>
            <ac:graphicFrameMk id="8" creationId="{C73A2CA5-7B3D-569A-6DEA-1B6C44CA9D92}"/>
          </ac:graphicFrameMkLst>
        </pc:graphicFrameChg>
      </pc:sldChg>
      <pc:sldChg chg="addSp modSp new mod">
        <pc:chgData name="Pandey, Shikhar:(ComEd)" userId="5663eff4-2210-4e11-bf1d-851e26f14b96" providerId="ADAL" clId="{9028D851-6F35-493D-8FC7-09867767CFE3}" dt="2024-07-17T19:11:46.257" v="2156" actId="1076"/>
        <pc:sldMkLst>
          <pc:docMk/>
          <pc:sldMk cId="1834917745" sldId="288"/>
        </pc:sldMkLst>
        <pc:spChg chg="mod">
          <ac:chgData name="Pandey, Shikhar:(ComEd)" userId="5663eff4-2210-4e11-bf1d-851e26f14b96" providerId="ADAL" clId="{9028D851-6F35-493D-8FC7-09867767CFE3}" dt="2024-07-16T18:08:14.104" v="1909" actId="1076"/>
          <ac:spMkLst>
            <pc:docMk/>
            <pc:sldMk cId="1834917745" sldId="288"/>
            <ac:spMk id="2" creationId="{FF2CBAFA-1926-36DB-4498-5F625AE6FCC2}"/>
          </ac:spMkLst>
        </pc:spChg>
        <pc:spChg chg="mod">
          <ac:chgData name="Pandey, Shikhar:(ComEd)" userId="5663eff4-2210-4e11-bf1d-851e26f14b96" providerId="ADAL" clId="{9028D851-6F35-493D-8FC7-09867767CFE3}" dt="2024-07-17T19:11:46.257" v="2156" actId="1076"/>
          <ac:spMkLst>
            <pc:docMk/>
            <pc:sldMk cId="1834917745" sldId="288"/>
            <ac:spMk id="3" creationId="{ECB0237D-4EBB-6AF5-B5C0-B1C56270546B}"/>
          </ac:spMkLst>
        </pc:spChg>
        <pc:spChg chg="mod">
          <ac:chgData name="Pandey, Shikhar:(ComEd)" userId="5663eff4-2210-4e11-bf1d-851e26f14b96" providerId="ADAL" clId="{9028D851-6F35-493D-8FC7-09867767CFE3}" dt="2024-07-16T17:34:13.222" v="1523" actId="21"/>
          <ac:spMkLst>
            <pc:docMk/>
            <pc:sldMk cId="1834917745" sldId="288"/>
            <ac:spMk id="4" creationId="{84798FC5-BA85-0D39-8B40-E2446CD24F2C}"/>
          </ac:spMkLst>
        </pc:spChg>
        <pc:graphicFrameChg chg="add mod modGraphic">
          <ac:chgData name="Pandey, Shikhar:(ComEd)" userId="5663eff4-2210-4e11-bf1d-851e26f14b96" providerId="ADAL" clId="{9028D851-6F35-493D-8FC7-09867767CFE3}" dt="2024-07-17T19:04:20.901" v="2142" actId="12100"/>
          <ac:graphicFrameMkLst>
            <pc:docMk/>
            <pc:sldMk cId="1834917745" sldId="288"/>
            <ac:graphicFrameMk id="5" creationId="{871F540D-0410-CD0B-B5EB-A96DDC111E8C}"/>
          </ac:graphicFrameMkLst>
        </pc:graphicFrameChg>
      </pc:sldChg>
      <pc:sldChg chg="add del">
        <pc:chgData name="Pandey, Shikhar:(ComEd)" userId="5663eff4-2210-4e11-bf1d-851e26f14b96" providerId="ADAL" clId="{9028D851-6F35-493D-8FC7-09867767CFE3}" dt="2024-07-16T15:27:50.593" v="120"/>
        <pc:sldMkLst>
          <pc:docMk/>
          <pc:sldMk cId="4206198414" sldId="288"/>
        </pc:sldMkLst>
      </pc:sldChg>
      <pc:sldChg chg="addSp delSp modSp new mod">
        <pc:chgData name="Pandey, Shikhar:(ComEd)" userId="5663eff4-2210-4e11-bf1d-851e26f14b96" providerId="ADAL" clId="{9028D851-6F35-493D-8FC7-09867767CFE3}" dt="2024-07-24T15:21:57.346" v="2359" actId="1076"/>
        <pc:sldMkLst>
          <pc:docMk/>
          <pc:sldMk cId="178240059" sldId="289"/>
        </pc:sldMkLst>
        <pc:spChg chg="mod">
          <ac:chgData name="Pandey, Shikhar:(ComEd)" userId="5663eff4-2210-4e11-bf1d-851e26f14b96" providerId="ADAL" clId="{9028D851-6F35-493D-8FC7-09867767CFE3}" dt="2024-07-24T15:19:40.050" v="2320"/>
          <ac:spMkLst>
            <pc:docMk/>
            <pc:sldMk cId="178240059" sldId="289"/>
            <ac:spMk id="2" creationId="{3D268EFF-6871-E069-FD27-371D2BB74753}"/>
          </ac:spMkLst>
        </pc:spChg>
        <pc:spChg chg="del">
          <ac:chgData name="Pandey, Shikhar:(ComEd)" userId="5663eff4-2210-4e11-bf1d-851e26f14b96" providerId="ADAL" clId="{9028D851-6F35-493D-8FC7-09867767CFE3}" dt="2024-07-24T15:19:55.318" v="2323" actId="478"/>
          <ac:spMkLst>
            <pc:docMk/>
            <pc:sldMk cId="178240059" sldId="289"/>
            <ac:spMk id="3" creationId="{0C009256-E3B3-6273-21C3-216F03AB2C66}"/>
          </ac:spMkLst>
        </pc:spChg>
        <pc:spChg chg="del mod">
          <ac:chgData name="Pandey, Shikhar:(ComEd)" userId="5663eff4-2210-4e11-bf1d-851e26f14b96" providerId="ADAL" clId="{9028D851-6F35-493D-8FC7-09867767CFE3}" dt="2024-07-24T15:20:06.539" v="2327" actId="478"/>
          <ac:spMkLst>
            <pc:docMk/>
            <pc:sldMk cId="178240059" sldId="289"/>
            <ac:spMk id="4" creationId="{BAC78603-3ACB-477E-1F24-6ED446C5E10B}"/>
          </ac:spMkLst>
        </pc:spChg>
        <pc:spChg chg="add mod">
          <ac:chgData name="Pandey, Shikhar:(ComEd)" userId="5663eff4-2210-4e11-bf1d-851e26f14b96" providerId="ADAL" clId="{9028D851-6F35-493D-8FC7-09867767CFE3}" dt="2024-07-24T15:20:20.548" v="2330" actId="12"/>
          <ac:spMkLst>
            <pc:docMk/>
            <pc:sldMk cId="178240059" sldId="289"/>
            <ac:spMk id="6" creationId="{2E729F32-AAA0-4BA1-4447-F7E16DB7D088}"/>
          </ac:spMkLst>
        </pc:spChg>
        <pc:graphicFrameChg chg="add mod modGraphic">
          <ac:chgData name="Pandey, Shikhar:(ComEd)" userId="5663eff4-2210-4e11-bf1d-851e26f14b96" providerId="ADAL" clId="{9028D851-6F35-493D-8FC7-09867767CFE3}" dt="2024-07-24T15:20:36.732" v="2345" actId="20577"/>
          <ac:graphicFrameMkLst>
            <pc:docMk/>
            <pc:sldMk cId="178240059" sldId="289"/>
            <ac:graphicFrameMk id="7" creationId="{44E7FC50-8E2C-9249-4AD8-AEBC0EC5D4CB}"/>
          </ac:graphicFrameMkLst>
        </pc:graphicFrameChg>
        <pc:cxnChg chg="add del mod">
          <ac:chgData name="Pandey, Shikhar:(ComEd)" userId="5663eff4-2210-4e11-bf1d-851e26f14b96" providerId="ADAL" clId="{9028D851-6F35-493D-8FC7-09867767CFE3}" dt="2024-07-24T15:21:04.505" v="2350" actId="478"/>
          <ac:cxnSpMkLst>
            <pc:docMk/>
            <pc:sldMk cId="178240059" sldId="289"/>
            <ac:cxnSpMk id="9" creationId="{2039A2A0-58F7-62AB-D801-836F06974DDB}"/>
          </ac:cxnSpMkLst>
        </pc:cxnChg>
        <pc:cxnChg chg="add mod">
          <ac:chgData name="Pandey, Shikhar:(ComEd)" userId="5663eff4-2210-4e11-bf1d-851e26f14b96" providerId="ADAL" clId="{9028D851-6F35-493D-8FC7-09867767CFE3}" dt="2024-07-24T15:21:36.619" v="2355" actId="208"/>
          <ac:cxnSpMkLst>
            <pc:docMk/>
            <pc:sldMk cId="178240059" sldId="289"/>
            <ac:cxnSpMk id="13" creationId="{6B9C9089-EDCB-6432-3A79-9CD01B31A01B}"/>
          </ac:cxnSpMkLst>
        </pc:cxnChg>
        <pc:cxnChg chg="add mod">
          <ac:chgData name="Pandey, Shikhar:(ComEd)" userId="5663eff4-2210-4e11-bf1d-851e26f14b96" providerId="ADAL" clId="{9028D851-6F35-493D-8FC7-09867767CFE3}" dt="2024-07-24T15:21:57.346" v="2359" actId="1076"/>
          <ac:cxnSpMkLst>
            <pc:docMk/>
            <pc:sldMk cId="178240059" sldId="289"/>
            <ac:cxnSpMk id="15" creationId="{140B4AB8-D5AA-7287-244A-CF81B9C846A1}"/>
          </ac:cxnSpMkLst>
        </pc:cxnChg>
        <pc:cxnChg chg="add mod">
          <ac:chgData name="Pandey, Shikhar:(ComEd)" userId="5663eff4-2210-4e11-bf1d-851e26f14b96" providerId="ADAL" clId="{9028D851-6F35-493D-8FC7-09867767CFE3}" dt="2024-07-24T15:21:53.530" v="2358" actId="208"/>
          <ac:cxnSpMkLst>
            <pc:docMk/>
            <pc:sldMk cId="178240059" sldId="289"/>
            <ac:cxnSpMk id="17" creationId="{E6F84ADD-CFB7-6A8E-6DDE-E0022ED0179E}"/>
          </ac:cxnSpMkLst>
        </pc:cxnChg>
      </pc:sldChg>
      <pc:sldChg chg="new del">
        <pc:chgData name="Pandey, Shikhar:(ComEd)" userId="5663eff4-2210-4e11-bf1d-851e26f14b96" providerId="ADAL" clId="{9028D851-6F35-493D-8FC7-09867767CFE3}" dt="2024-07-16T18:07:29.182" v="1896" actId="47"/>
        <pc:sldMkLst>
          <pc:docMk/>
          <pc:sldMk cId="3040655611" sldId="289"/>
        </pc:sldMkLst>
      </pc:sldChg>
      <pc:sldChg chg="new del">
        <pc:chgData name="Pandey, Shikhar:(ComEd)" userId="5663eff4-2210-4e11-bf1d-851e26f14b96" providerId="ADAL" clId="{9028D851-6F35-493D-8FC7-09867767CFE3}" dt="2024-07-16T18:07:29.182" v="1896" actId="47"/>
        <pc:sldMkLst>
          <pc:docMk/>
          <pc:sldMk cId="1194522020" sldId="290"/>
        </pc:sldMkLst>
      </pc:sldChg>
      <pc:sldChg chg="delSp modSp add mod">
        <pc:chgData name="Pandey, Shikhar:(ComEd)" userId="5663eff4-2210-4e11-bf1d-851e26f14b96" providerId="ADAL" clId="{9028D851-6F35-493D-8FC7-09867767CFE3}" dt="2024-07-24T15:24:07.321" v="2553" actId="20577"/>
        <pc:sldMkLst>
          <pc:docMk/>
          <pc:sldMk cId="3172812790" sldId="290"/>
        </pc:sldMkLst>
        <pc:spChg chg="mod">
          <ac:chgData name="Pandey, Shikhar:(ComEd)" userId="5663eff4-2210-4e11-bf1d-851e26f14b96" providerId="ADAL" clId="{9028D851-6F35-493D-8FC7-09867767CFE3}" dt="2024-07-24T15:22:35.821" v="2381" actId="20577"/>
          <ac:spMkLst>
            <pc:docMk/>
            <pc:sldMk cId="3172812790" sldId="290"/>
            <ac:spMk id="2" creationId="{3D268EFF-6871-E069-FD27-371D2BB74753}"/>
          </ac:spMkLst>
        </pc:spChg>
        <pc:spChg chg="mod">
          <ac:chgData name="Pandey, Shikhar:(ComEd)" userId="5663eff4-2210-4e11-bf1d-851e26f14b96" providerId="ADAL" clId="{9028D851-6F35-493D-8FC7-09867767CFE3}" dt="2024-07-24T15:24:07.321" v="2553" actId="20577"/>
          <ac:spMkLst>
            <pc:docMk/>
            <pc:sldMk cId="3172812790" sldId="290"/>
            <ac:spMk id="6" creationId="{2E729F32-AAA0-4BA1-4447-F7E16DB7D088}"/>
          </ac:spMkLst>
        </pc:spChg>
        <pc:graphicFrameChg chg="del modGraphic">
          <ac:chgData name="Pandey, Shikhar:(ComEd)" userId="5663eff4-2210-4e11-bf1d-851e26f14b96" providerId="ADAL" clId="{9028D851-6F35-493D-8FC7-09867767CFE3}" dt="2024-07-24T15:22:41.075" v="2383" actId="478"/>
          <ac:graphicFrameMkLst>
            <pc:docMk/>
            <pc:sldMk cId="3172812790" sldId="290"/>
            <ac:graphicFrameMk id="7" creationId="{44E7FC50-8E2C-9249-4AD8-AEBC0EC5D4CB}"/>
          </ac:graphicFrameMkLst>
        </pc:graphicFrameChg>
        <pc:cxnChg chg="del">
          <ac:chgData name="Pandey, Shikhar:(ComEd)" userId="5663eff4-2210-4e11-bf1d-851e26f14b96" providerId="ADAL" clId="{9028D851-6F35-493D-8FC7-09867767CFE3}" dt="2024-07-24T15:22:43.419" v="2384" actId="478"/>
          <ac:cxnSpMkLst>
            <pc:docMk/>
            <pc:sldMk cId="3172812790" sldId="290"/>
            <ac:cxnSpMk id="13" creationId="{6B9C9089-EDCB-6432-3A79-9CD01B31A01B}"/>
          </ac:cxnSpMkLst>
        </pc:cxnChg>
        <pc:cxnChg chg="del">
          <ac:chgData name="Pandey, Shikhar:(ComEd)" userId="5663eff4-2210-4e11-bf1d-851e26f14b96" providerId="ADAL" clId="{9028D851-6F35-493D-8FC7-09867767CFE3}" dt="2024-07-24T15:22:43.419" v="2384" actId="478"/>
          <ac:cxnSpMkLst>
            <pc:docMk/>
            <pc:sldMk cId="3172812790" sldId="290"/>
            <ac:cxnSpMk id="15" creationId="{140B4AB8-D5AA-7287-244A-CF81B9C846A1}"/>
          </ac:cxnSpMkLst>
        </pc:cxnChg>
        <pc:cxnChg chg="del">
          <ac:chgData name="Pandey, Shikhar:(ComEd)" userId="5663eff4-2210-4e11-bf1d-851e26f14b96" providerId="ADAL" clId="{9028D851-6F35-493D-8FC7-09867767CFE3}" dt="2024-07-24T15:22:43.419" v="2384" actId="478"/>
          <ac:cxnSpMkLst>
            <pc:docMk/>
            <pc:sldMk cId="3172812790" sldId="290"/>
            <ac:cxnSpMk id="17" creationId="{E6F84ADD-CFB7-6A8E-6DDE-E0022ED0179E}"/>
          </ac:cxnSpMkLst>
        </pc:cxnChg>
      </pc:sldChg>
      <pc:sldChg chg="new del">
        <pc:chgData name="Pandey, Shikhar:(ComEd)" userId="5663eff4-2210-4e11-bf1d-851e26f14b96" providerId="ADAL" clId="{9028D851-6F35-493D-8FC7-09867767CFE3}" dt="2024-07-16T18:07:29.182" v="1896" actId="47"/>
        <pc:sldMkLst>
          <pc:docMk/>
          <pc:sldMk cId="189385584" sldId="291"/>
        </pc:sldMkLst>
      </pc:sldChg>
      <pc:sldChg chg="new del">
        <pc:chgData name="Pandey, Shikhar:(ComEd)" userId="5663eff4-2210-4e11-bf1d-851e26f14b96" providerId="ADAL" clId="{9028D851-6F35-493D-8FC7-09867767CFE3}" dt="2024-07-16T18:07:29.182" v="1896" actId="47"/>
        <pc:sldMkLst>
          <pc:docMk/>
          <pc:sldMk cId="2368511195" sldId="292"/>
        </pc:sldMkLst>
      </pc:sldChg>
      <pc:sldChg chg="new del">
        <pc:chgData name="Pandey, Shikhar:(ComEd)" userId="5663eff4-2210-4e11-bf1d-851e26f14b96" providerId="ADAL" clId="{9028D851-6F35-493D-8FC7-09867767CFE3}" dt="2024-07-16T18:07:29.182" v="1896" actId="47"/>
        <pc:sldMkLst>
          <pc:docMk/>
          <pc:sldMk cId="4148288939" sldId="293"/>
        </pc:sldMkLst>
      </pc:sldChg>
      <pc:sldChg chg="new del">
        <pc:chgData name="Pandey, Shikhar:(ComEd)" userId="5663eff4-2210-4e11-bf1d-851e26f14b96" providerId="ADAL" clId="{9028D851-6F35-493D-8FC7-09867767CFE3}" dt="2024-07-16T18:07:29.182" v="1896" actId="47"/>
        <pc:sldMkLst>
          <pc:docMk/>
          <pc:sldMk cId="3385790209" sldId="294"/>
        </pc:sldMkLst>
      </pc:sldChg>
      <pc:sldChg chg="new del">
        <pc:chgData name="Pandey, Shikhar:(ComEd)" userId="5663eff4-2210-4e11-bf1d-851e26f14b96" providerId="ADAL" clId="{9028D851-6F35-493D-8FC7-09867767CFE3}" dt="2024-07-16T18:07:29.182" v="1896" actId="47"/>
        <pc:sldMkLst>
          <pc:docMk/>
          <pc:sldMk cId="4139275345" sldId="295"/>
        </pc:sldMkLst>
      </pc:sldChg>
      <pc:sldChg chg="new del">
        <pc:chgData name="Pandey, Shikhar:(ComEd)" userId="5663eff4-2210-4e11-bf1d-851e26f14b96" providerId="ADAL" clId="{9028D851-6F35-493D-8FC7-09867767CFE3}" dt="2024-07-16T18:07:29.182" v="1896" actId="47"/>
        <pc:sldMkLst>
          <pc:docMk/>
          <pc:sldMk cId="3400371452" sldId="296"/>
        </pc:sldMkLst>
      </pc:sldChg>
      <pc:sldChg chg="add del">
        <pc:chgData name="Pandey, Shikhar:(ComEd)" userId="5663eff4-2210-4e11-bf1d-851e26f14b96" providerId="ADAL" clId="{9028D851-6F35-493D-8FC7-09867767CFE3}" dt="2024-07-16T15:27:50.593" v="120"/>
        <pc:sldMkLst>
          <pc:docMk/>
          <pc:sldMk cId="282742328" sldId="297"/>
        </pc:sldMkLst>
      </pc:sldChg>
      <pc:sldChg chg="new del">
        <pc:chgData name="Pandey, Shikhar:(ComEd)" userId="5663eff4-2210-4e11-bf1d-851e26f14b96" providerId="ADAL" clId="{9028D851-6F35-493D-8FC7-09867767CFE3}" dt="2024-07-16T18:07:29.182" v="1896" actId="47"/>
        <pc:sldMkLst>
          <pc:docMk/>
          <pc:sldMk cId="2240372093" sldId="297"/>
        </pc:sldMkLst>
      </pc:sldChg>
      <pc:sldChg chg="modSp add del mod">
        <pc:chgData name="Pandey, Shikhar:(ComEd)" userId="5663eff4-2210-4e11-bf1d-851e26f14b96" providerId="ADAL" clId="{9028D851-6F35-493D-8FC7-09867767CFE3}" dt="2024-07-16T15:27:50.593" v="120"/>
        <pc:sldMkLst>
          <pc:docMk/>
          <pc:sldMk cId="230527819" sldId="298"/>
        </pc:sldMkLst>
        <pc:spChg chg="mod">
          <ac:chgData name="Pandey, Shikhar:(ComEd)" userId="5663eff4-2210-4e11-bf1d-851e26f14b96" providerId="ADAL" clId="{9028D851-6F35-493D-8FC7-09867767CFE3}" dt="2024-07-16T15:27:50.593" v="120"/>
          <ac:spMkLst>
            <pc:docMk/>
            <pc:sldMk cId="230527819" sldId="298"/>
            <ac:spMk id="4" creationId="{C1DD685B-946A-56CD-A03B-936BABBAB4AA}"/>
          </ac:spMkLst>
        </pc:spChg>
      </pc:sldChg>
      <pc:sldChg chg="new del">
        <pc:chgData name="Pandey, Shikhar:(ComEd)" userId="5663eff4-2210-4e11-bf1d-851e26f14b96" providerId="ADAL" clId="{9028D851-6F35-493D-8FC7-09867767CFE3}" dt="2024-07-16T18:07:29.182" v="1896" actId="47"/>
        <pc:sldMkLst>
          <pc:docMk/>
          <pc:sldMk cId="4153430614" sldId="298"/>
        </pc:sldMkLst>
      </pc:sldChg>
      <pc:sldChg chg="new del">
        <pc:chgData name="Pandey, Shikhar:(ComEd)" userId="5663eff4-2210-4e11-bf1d-851e26f14b96" providerId="ADAL" clId="{9028D851-6F35-493D-8FC7-09867767CFE3}" dt="2024-07-16T18:07:29.182" v="1896" actId="47"/>
        <pc:sldMkLst>
          <pc:docMk/>
          <pc:sldMk cId="2709334461" sldId="299"/>
        </pc:sldMkLst>
      </pc:sldChg>
      <pc:sldChg chg="new del">
        <pc:chgData name="Pandey, Shikhar:(ComEd)" userId="5663eff4-2210-4e11-bf1d-851e26f14b96" providerId="ADAL" clId="{9028D851-6F35-493D-8FC7-09867767CFE3}" dt="2024-07-16T18:07:29.182" v="1896" actId="47"/>
        <pc:sldMkLst>
          <pc:docMk/>
          <pc:sldMk cId="3409462125" sldId="300"/>
        </pc:sldMkLst>
      </pc:sldChg>
      <pc:sldChg chg="new del">
        <pc:chgData name="Pandey, Shikhar:(ComEd)" userId="5663eff4-2210-4e11-bf1d-851e26f14b96" providerId="ADAL" clId="{9028D851-6F35-493D-8FC7-09867767CFE3}" dt="2024-07-16T18:07:29.182" v="1896" actId="47"/>
        <pc:sldMkLst>
          <pc:docMk/>
          <pc:sldMk cId="3386836270" sldId="301"/>
        </pc:sldMkLst>
      </pc:sldChg>
      <pc:sldChg chg="new del">
        <pc:chgData name="Pandey, Shikhar:(ComEd)" userId="5663eff4-2210-4e11-bf1d-851e26f14b96" providerId="ADAL" clId="{9028D851-6F35-493D-8FC7-09867767CFE3}" dt="2024-07-16T18:07:29.182" v="1896" actId="47"/>
        <pc:sldMkLst>
          <pc:docMk/>
          <pc:sldMk cId="2982155426" sldId="302"/>
        </pc:sldMkLst>
      </pc:sldChg>
      <pc:sldChg chg="new del">
        <pc:chgData name="Pandey, Shikhar:(ComEd)" userId="5663eff4-2210-4e11-bf1d-851e26f14b96" providerId="ADAL" clId="{9028D851-6F35-493D-8FC7-09867767CFE3}" dt="2024-07-16T18:07:29.182" v="1896" actId="47"/>
        <pc:sldMkLst>
          <pc:docMk/>
          <pc:sldMk cId="1558510178" sldId="303"/>
        </pc:sldMkLst>
      </pc:sldChg>
      <pc:sldChg chg="new del">
        <pc:chgData name="Pandey, Shikhar:(ComEd)" userId="5663eff4-2210-4e11-bf1d-851e26f14b96" providerId="ADAL" clId="{9028D851-6F35-493D-8FC7-09867767CFE3}" dt="2024-07-16T18:07:29.182" v="1896" actId="47"/>
        <pc:sldMkLst>
          <pc:docMk/>
          <pc:sldMk cId="2361749648" sldId="304"/>
        </pc:sldMkLst>
      </pc:sldChg>
      <pc:sldChg chg="new del">
        <pc:chgData name="Pandey, Shikhar:(ComEd)" userId="5663eff4-2210-4e11-bf1d-851e26f14b96" providerId="ADAL" clId="{9028D851-6F35-493D-8FC7-09867767CFE3}" dt="2024-07-16T18:07:29.182" v="1896" actId="47"/>
        <pc:sldMkLst>
          <pc:docMk/>
          <pc:sldMk cId="2010907477" sldId="305"/>
        </pc:sldMkLst>
      </pc:sldChg>
      <pc:sldChg chg="new del">
        <pc:chgData name="Pandey, Shikhar:(ComEd)" userId="5663eff4-2210-4e11-bf1d-851e26f14b96" providerId="ADAL" clId="{9028D851-6F35-493D-8FC7-09867767CFE3}" dt="2024-07-16T18:07:29.182" v="1896" actId="47"/>
        <pc:sldMkLst>
          <pc:docMk/>
          <pc:sldMk cId="3108082184" sldId="306"/>
        </pc:sldMkLst>
      </pc:sldChg>
      <pc:sldChg chg="new del">
        <pc:chgData name="Pandey, Shikhar:(ComEd)" userId="5663eff4-2210-4e11-bf1d-851e26f14b96" providerId="ADAL" clId="{9028D851-6F35-493D-8FC7-09867767CFE3}" dt="2024-07-16T18:07:29.182" v="1896" actId="47"/>
        <pc:sldMkLst>
          <pc:docMk/>
          <pc:sldMk cId="2530974446" sldId="307"/>
        </pc:sldMkLst>
      </pc:sldChg>
      <pc:sldChg chg="new del">
        <pc:chgData name="Pandey, Shikhar:(ComEd)" userId="5663eff4-2210-4e11-bf1d-851e26f14b96" providerId="ADAL" clId="{9028D851-6F35-493D-8FC7-09867767CFE3}" dt="2024-07-16T18:07:29.182" v="1896" actId="47"/>
        <pc:sldMkLst>
          <pc:docMk/>
          <pc:sldMk cId="3713033550" sldId="308"/>
        </pc:sldMkLst>
      </pc:sldChg>
      <pc:sldChg chg="new del">
        <pc:chgData name="Pandey, Shikhar:(ComEd)" userId="5663eff4-2210-4e11-bf1d-851e26f14b96" providerId="ADAL" clId="{9028D851-6F35-493D-8FC7-09867767CFE3}" dt="2024-07-16T18:07:29.182" v="1896" actId="47"/>
        <pc:sldMkLst>
          <pc:docMk/>
          <pc:sldMk cId="2210987994" sldId="309"/>
        </pc:sldMkLst>
      </pc:sldChg>
      <pc:sldChg chg="new del">
        <pc:chgData name="Pandey, Shikhar:(ComEd)" userId="5663eff4-2210-4e11-bf1d-851e26f14b96" providerId="ADAL" clId="{9028D851-6F35-493D-8FC7-09867767CFE3}" dt="2024-07-16T18:07:29.182" v="1896" actId="47"/>
        <pc:sldMkLst>
          <pc:docMk/>
          <pc:sldMk cId="2999558419" sldId="310"/>
        </pc:sldMkLst>
      </pc:sldChg>
      <pc:sldChg chg="new del">
        <pc:chgData name="Pandey, Shikhar:(ComEd)" userId="5663eff4-2210-4e11-bf1d-851e26f14b96" providerId="ADAL" clId="{9028D851-6F35-493D-8FC7-09867767CFE3}" dt="2024-07-16T18:07:29.182" v="1896" actId="47"/>
        <pc:sldMkLst>
          <pc:docMk/>
          <pc:sldMk cId="3370360794" sldId="311"/>
        </pc:sldMkLst>
      </pc:sldChg>
      <pc:sldChg chg="new del">
        <pc:chgData name="Pandey, Shikhar:(ComEd)" userId="5663eff4-2210-4e11-bf1d-851e26f14b96" providerId="ADAL" clId="{9028D851-6F35-493D-8FC7-09867767CFE3}" dt="2024-07-16T18:07:29.182" v="1896" actId="47"/>
        <pc:sldMkLst>
          <pc:docMk/>
          <pc:sldMk cId="2345305867" sldId="312"/>
        </pc:sldMkLst>
      </pc:sldChg>
      <pc:sldChg chg="new del">
        <pc:chgData name="Pandey, Shikhar:(ComEd)" userId="5663eff4-2210-4e11-bf1d-851e26f14b96" providerId="ADAL" clId="{9028D851-6F35-493D-8FC7-09867767CFE3}" dt="2024-07-16T18:07:29.182" v="1896" actId="47"/>
        <pc:sldMkLst>
          <pc:docMk/>
          <pc:sldMk cId="1444640965" sldId="313"/>
        </pc:sldMkLst>
      </pc:sldChg>
      <pc:sldChg chg="new del">
        <pc:chgData name="Pandey, Shikhar:(ComEd)" userId="5663eff4-2210-4e11-bf1d-851e26f14b96" providerId="ADAL" clId="{9028D851-6F35-493D-8FC7-09867767CFE3}" dt="2024-07-16T18:07:29.182" v="1896" actId="47"/>
        <pc:sldMkLst>
          <pc:docMk/>
          <pc:sldMk cId="412814465" sldId="314"/>
        </pc:sldMkLst>
      </pc:sldChg>
      <pc:sldChg chg="new del">
        <pc:chgData name="Pandey, Shikhar:(ComEd)" userId="5663eff4-2210-4e11-bf1d-851e26f14b96" providerId="ADAL" clId="{9028D851-6F35-493D-8FC7-09867767CFE3}" dt="2024-07-16T18:07:29.182" v="1896" actId="47"/>
        <pc:sldMkLst>
          <pc:docMk/>
          <pc:sldMk cId="3467825711" sldId="315"/>
        </pc:sldMkLst>
      </pc:sldChg>
      <pc:sldChg chg="new del">
        <pc:chgData name="Pandey, Shikhar:(ComEd)" userId="5663eff4-2210-4e11-bf1d-851e26f14b96" providerId="ADAL" clId="{9028D851-6F35-493D-8FC7-09867767CFE3}" dt="2024-07-16T18:07:29.182" v="1896" actId="47"/>
        <pc:sldMkLst>
          <pc:docMk/>
          <pc:sldMk cId="2194428402" sldId="316"/>
        </pc:sldMkLst>
      </pc:sldChg>
      <pc:sldChg chg="new del">
        <pc:chgData name="Pandey, Shikhar:(ComEd)" userId="5663eff4-2210-4e11-bf1d-851e26f14b96" providerId="ADAL" clId="{9028D851-6F35-493D-8FC7-09867767CFE3}" dt="2024-07-16T18:07:29.182" v="1896" actId="47"/>
        <pc:sldMkLst>
          <pc:docMk/>
          <pc:sldMk cId="1637652404" sldId="317"/>
        </pc:sldMkLst>
      </pc:sldChg>
      <pc:sldChg chg="new del">
        <pc:chgData name="Pandey, Shikhar:(ComEd)" userId="5663eff4-2210-4e11-bf1d-851e26f14b96" providerId="ADAL" clId="{9028D851-6F35-493D-8FC7-09867767CFE3}" dt="2024-07-16T18:07:29.182" v="1896" actId="47"/>
        <pc:sldMkLst>
          <pc:docMk/>
          <pc:sldMk cId="1843660398" sldId="318"/>
        </pc:sldMkLst>
      </pc:sldChg>
      <pc:sldChg chg="new del">
        <pc:chgData name="Pandey, Shikhar:(ComEd)" userId="5663eff4-2210-4e11-bf1d-851e26f14b96" providerId="ADAL" clId="{9028D851-6F35-493D-8FC7-09867767CFE3}" dt="2024-07-16T18:07:29.182" v="1896" actId="47"/>
        <pc:sldMkLst>
          <pc:docMk/>
          <pc:sldMk cId="1649696601" sldId="319"/>
        </pc:sldMkLst>
      </pc:sldChg>
      <pc:sldChg chg="new del">
        <pc:chgData name="Pandey, Shikhar:(ComEd)" userId="5663eff4-2210-4e11-bf1d-851e26f14b96" providerId="ADAL" clId="{9028D851-6F35-493D-8FC7-09867767CFE3}" dt="2024-07-16T18:07:29.182" v="1896" actId="47"/>
        <pc:sldMkLst>
          <pc:docMk/>
          <pc:sldMk cId="3130514459" sldId="320"/>
        </pc:sldMkLst>
      </pc:sldChg>
      <pc:sldChg chg="new del">
        <pc:chgData name="Pandey, Shikhar:(ComEd)" userId="5663eff4-2210-4e11-bf1d-851e26f14b96" providerId="ADAL" clId="{9028D851-6F35-493D-8FC7-09867767CFE3}" dt="2024-07-16T18:07:29.182" v="1896" actId="47"/>
        <pc:sldMkLst>
          <pc:docMk/>
          <pc:sldMk cId="1264374509" sldId="321"/>
        </pc:sldMkLst>
      </pc:sldChg>
      <pc:sldChg chg="new del">
        <pc:chgData name="Pandey, Shikhar:(ComEd)" userId="5663eff4-2210-4e11-bf1d-851e26f14b96" providerId="ADAL" clId="{9028D851-6F35-493D-8FC7-09867767CFE3}" dt="2024-07-16T18:07:13.293" v="1895" actId="680"/>
        <pc:sldMkLst>
          <pc:docMk/>
          <pc:sldMk cId="2336075431" sldId="322"/>
        </pc:sldMkLst>
      </pc:sldChg>
      <pc:sldChg chg="new del">
        <pc:chgData name="Pandey, Shikhar:(ComEd)" userId="5663eff4-2210-4e11-bf1d-851e26f14b96" providerId="ADAL" clId="{9028D851-6F35-493D-8FC7-09867767CFE3}" dt="2024-07-16T18:07:13.281" v="1894" actId="680"/>
        <pc:sldMkLst>
          <pc:docMk/>
          <pc:sldMk cId="1705666807" sldId="323"/>
        </pc:sldMkLst>
      </pc:sldChg>
      <pc:sldChg chg="new del">
        <pc:chgData name="Pandey, Shikhar:(ComEd)" userId="5663eff4-2210-4e11-bf1d-851e26f14b96" providerId="ADAL" clId="{9028D851-6F35-493D-8FC7-09867767CFE3}" dt="2024-07-16T18:07:13.249" v="1893" actId="680"/>
        <pc:sldMkLst>
          <pc:docMk/>
          <pc:sldMk cId="1775276643" sldId="324"/>
        </pc:sldMkLst>
      </pc:sldChg>
      <pc:sldChg chg="new del">
        <pc:chgData name="Pandey, Shikhar:(ComEd)" userId="5663eff4-2210-4e11-bf1d-851e26f14b96" providerId="ADAL" clId="{9028D851-6F35-493D-8FC7-09867767CFE3}" dt="2024-07-16T18:07:13.212" v="1892" actId="680"/>
        <pc:sldMkLst>
          <pc:docMk/>
          <pc:sldMk cId="3781800018" sldId="325"/>
        </pc:sldMkLst>
      </pc:sldChg>
      <pc:sldChg chg="new del">
        <pc:chgData name="Pandey, Shikhar:(ComEd)" userId="5663eff4-2210-4e11-bf1d-851e26f14b96" providerId="ADAL" clId="{9028D851-6F35-493D-8FC7-09867767CFE3}" dt="2024-07-16T18:07:13.167" v="1891" actId="680"/>
        <pc:sldMkLst>
          <pc:docMk/>
          <pc:sldMk cId="886527244" sldId="326"/>
        </pc:sldMkLst>
      </pc:sldChg>
      <pc:sldChg chg="new del">
        <pc:chgData name="Pandey, Shikhar:(ComEd)" userId="5663eff4-2210-4e11-bf1d-851e26f14b96" providerId="ADAL" clId="{9028D851-6F35-493D-8FC7-09867767CFE3}" dt="2024-07-16T18:07:13.136" v="1890" actId="680"/>
        <pc:sldMkLst>
          <pc:docMk/>
          <pc:sldMk cId="1055132161" sldId="327"/>
        </pc:sldMkLst>
      </pc:sldChg>
      <pc:sldChg chg="new del">
        <pc:chgData name="Pandey, Shikhar:(ComEd)" userId="5663eff4-2210-4e11-bf1d-851e26f14b96" providerId="ADAL" clId="{9028D851-6F35-493D-8FC7-09867767CFE3}" dt="2024-07-16T18:07:13.092" v="1889" actId="680"/>
        <pc:sldMkLst>
          <pc:docMk/>
          <pc:sldMk cId="1862018698" sldId="328"/>
        </pc:sldMkLst>
      </pc:sldChg>
      <pc:sldChg chg="new del">
        <pc:chgData name="Pandey, Shikhar:(ComEd)" userId="5663eff4-2210-4e11-bf1d-851e26f14b96" providerId="ADAL" clId="{9028D851-6F35-493D-8FC7-09867767CFE3}" dt="2024-07-16T18:07:13.078" v="1888" actId="680"/>
        <pc:sldMkLst>
          <pc:docMk/>
          <pc:sldMk cId="3583683209" sldId="329"/>
        </pc:sldMkLst>
      </pc:sldChg>
      <pc:sldChg chg="new del">
        <pc:chgData name="Pandey, Shikhar:(ComEd)" userId="5663eff4-2210-4e11-bf1d-851e26f14b96" providerId="ADAL" clId="{9028D851-6F35-493D-8FC7-09867767CFE3}" dt="2024-07-16T18:07:13.051" v="1887" actId="680"/>
        <pc:sldMkLst>
          <pc:docMk/>
          <pc:sldMk cId="1208862357" sldId="330"/>
        </pc:sldMkLst>
      </pc:sldChg>
      <pc:sldChg chg="new del">
        <pc:chgData name="Pandey, Shikhar:(ComEd)" userId="5663eff4-2210-4e11-bf1d-851e26f14b96" providerId="ADAL" clId="{9028D851-6F35-493D-8FC7-09867767CFE3}" dt="2024-07-16T18:07:13.010" v="1886" actId="680"/>
        <pc:sldMkLst>
          <pc:docMk/>
          <pc:sldMk cId="2189114339" sldId="331"/>
        </pc:sldMkLst>
      </pc:sldChg>
      <pc:sldChg chg="new del">
        <pc:chgData name="Pandey, Shikhar:(ComEd)" userId="5663eff4-2210-4e11-bf1d-851e26f14b96" providerId="ADAL" clId="{9028D851-6F35-493D-8FC7-09867767CFE3}" dt="2024-07-16T18:07:12.980" v="1885" actId="680"/>
        <pc:sldMkLst>
          <pc:docMk/>
          <pc:sldMk cId="2965089388" sldId="332"/>
        </pc:sldMkLst>
      </pc:sldChg>
      <pc:sldChg chg="new del">
        <pc:chgData name="Pandey, Shikhar:(ComEd)" userId="5663eff4-2210-4e11-bf1d-851e26f14b96" providerId="ADAL" clId="{9028D851-6F35-493D-8FC7-09867767CFE3}" dt="2024-07-16T18:07:12.949" v="1884" actId="680"/>
        <pc:sldMkLst>
          <pc:docMk/>
          <pc:sldMk cId="1948589709" sldId="333"/>
        </pc:sldMkLst>
      </pc:sldChg>
      <pc:sldChg chg="new del">
        <pc:chgData name="Pandey, Shikhar:(ComEd)" userId="5663eff4-2210-4e11-bf1d-851e26f14b96" providerId="ADAL" clId="{9028D851-6F35-493D-8FC7-09867767CFE3}" dt="2024-07-16T18:07:12.907" v="1883" actId="680"/>
        <pc:sldMkLst>
          <pc:docMk/>
          <pc:sldMk cId="2223374495" sldId="334"/>
        </pc:sldMkLst>
      </pc:sldChg>
      <pc:sldChg chg="new del">
        <pc:chgData name="Pandey, Shikhar:(ComEd)" userId="5663eff4-2210-4e11-bf1d-851e26f14b96" providerId="ADAL" clId="{9028D851-6F35-493D-8FC7-09867767CFE3}" dt="2024-07-16T18:07:12.831" v="1882" actId="680"/>
        <pc:sldMkLst>
          <pc:docMk/>
          <pc:sldMk cId="3208987665" sldId="335"/>
        </pc:sldMkLst>
      </pc:sldChg>
      <pc:sldChg chg="new del">
        <pc:chgData name="Pandey, Shikhar:(ComEd)" userId="5663eff4-2210-4e11-bf1d-851e26f14b96" providerId="ADAL" clId="{9028D851-6F35-493D-8FC7-09867767CFE3}" dt="2024-07-16T18:07:12.814" v="1881" actId="680"/>
        <pc:sldMkLst>
          <pc:docMk/>
          <pc:sldMk cId="3727872110" sldId="336"/>
        </pc:sldMkLst>
      </pc:sldChg>
      <pc:sldChg chg="new del">
        <pc:chgData name="Pandey, Shikhar:(ComEd)" userId="5663eff4-2210-4e11-bf1d-851e26f14b96" providerId="ADAL" clId="{9028D851-6F35-493D-8FC7-09867767CFE3}" dt="2024-07-16T18:07:12.772" v="1880" actId="680"/>
        <pc:sldMkLst>
          <pc:docMk/>
          <pc:sldMk cId="4057002005" sldId="337"/>
        </pc:sldMkLst>
      </pc:sldChg>
      <pc:sldChg chg="new del">
        <pc:chgData name="Pandey, Shikhar:(ComEd)" userId="5663eff4-2210-4e11-bf1d-851e26f14b96" providerId="ADAL" clId="{9028D851-6F35-493D-8FC7-09867767CFE3}" dt="2024-07-16T18:07:12.755" v="1879" actId="680"/>
        <pc:sldMkLst>
          <pc:docMk/>
          <pc:sldMk cId="2265050702" sldId="338"/>
        </pc:sldMkLst>
      </pc:sldChg>
      <pc:sldChg chg="modSp new del mod">
        <pc:chgData name="Pandey, Shikhar:(ComEd)" userId="5663eff4-2210-4e11-bf1d-851e26f14b96" providerId="ADAL" clId="{9028D851-6F35-493D-8FC7-09867767CFE3}" dt="2024-07-16T18:07:12.715" v="1878" actId="680"/>
        <pc:sldMkLst>
          <pc:docMk/>
          <pc:sldMk cId="3055060178" sldId="339"/>
        </pc:sldMkLst>
        <pc:spChg chg="mod">
          <ac:chgData name="Pandey, Shikhar:(ComEd)" userId="5663eff4-2210-4e11-bf1d-851e26f14b96" providerId="ADAL" clId="{9028D851-6F35-493D-8FC7-09867767CFE3}" dt="2024-07-16T18:07:11.619" v="1876" actId="20577"/>
          <ac:spMkLst>
            <pc:docMk/>
            <pc:sldMk cId="3055060178" sldId="339"/>
            <ac:spMk id="4" creationId="{D9F6DCCC-BB5E-9A5F-E8AB-D7E91162A852}"/>
          </ac:spMkLst>
        </pc:spChg>
      </pc:sldChg>
      <pc:sldChg chg="new del">
        <pc:chgData name="Pandey, Shikhar:(ComEd)" userId="5663eff4-2210-4e11-bf1d-851e26f14b96" providerId="ADAL" clId="{9028D851-6F35-493D-8FC7-09867767CFE3}" dt="2024-07-16T18:07:12.195" v="1877" actId="680"/>
        <pc:sldMkLst>
          <pc:docMk/>
          <pc:sldMk cId="4126405237" sldId="340"/>
        </pc:sldMkLst>
      </pc:sldChg>
      <pc:sldChg chg="add del">
        <pc:chgData name="Pandey, Shikhar:(ComEd)" userId="5663eff4-2210-4e11-bf1d-851e26f14b96" providerId="ADAL" clId="{9028D851-6F35-493D-8FC7-09867767CFE3}" dt="2024-07-16T15:27:50.593" v="120"/>
        <pc:sldMkLst>
          <pc:docMk/>
          <pc:sldMk cId="3493071819" sldId="838841336"/>
        </pc:sldMkLst>
      </pc:sldChg>
      <pc:sldChg chg="add del">
        <pc:chgData name="Pandey, Shikhar:(ComEd)" userId="5663eff4-2210-4e11-bf1d-851e26f14b96" providerId="ADAL" clId="{9028D851-6F35-493D-8FC7-09867767CFE3}" dt="2024-07-16T15:27:50.593" v="120"/>
        <pc:sldMkLst>
          <pc:docMk/>
          <pc:sldMk cId="1851415748" sldId="2146845498"/>
        </pc:sldMkLst>
      </pc:sldChg>
      <pc:sldChg chg="modSp add del mod">
        <pc:chgData name="Pandey, Shikhar:(ComEd)" userId="5663eff4-2210-4e11-bf1d-851e26f14b96" providerId="ADAL" clId="{9028D851-6F35-493D-8FC7-09867767CFE3}" dt="2024-07-16T15:27:50.593" v="120"/>
        <pc:sldMkLst>
          <pc:docMk/>
          <pc:sldMk cId="3999616155" sldId="2146845499"/>
        </pc:sldMkLst>
        <pc:spChg chg="mod">
          <ac:chgData name="Pandey, Shikhar:(ComEd)" userId="5663eff4-2210-4e11-bf1d-851e26f14b96" providerId="ADAL" clId="{9028D851-6F35-493D-8FC7-09867767CFE3}" dt="2024-07-16T15:27:50.593" v="120"/>
          <ac:spMkLst>
            <pc:docMk/>
            <pc:sldMk cId="3999616155" sldId="2146845499"/>
            <ac:spMk id="3" creationId="{1F0B242C-6BA8-8EC0-8068-1EE2AB581F27}"/>
          </ac:spMkLst>
        </pc:spChg>
      </pc:sldChg>
      <pc:sldChg chg="modSp add del mod">
        <pc:chgData name="Pandey, Shikhar:(ComEd)" userId="5663eff4-2210-4e11-bf1d-851e26f14b96" providerId="ADAL" clId="{9028D851-6F35-493D-8FC7-09867767CFE3}" dt="2024-07-16T15:27:50.593" v="120"/>
        <pc:sldMkLst>
          <pc:docMk/>
          <pc:sldMk cId="2115331583" sldId="2146845501"/>
        </pc:sldMkLst>
        <pc:spChg chg="mod">
          <ac:chgData name="Pandey, Shikhar:(ComEd)" userId="5663eff4-2210-4e11-bf1d-851e26f14b96" providerId="ADAL" clId="{9028D851-6F35-493D-8FC7-09867767CFE3}" dt="2024-07-16T15:27:50.593" v="120"/>
          <ac:spMkLst>
            <pc:docMk/>
            <pc:sldMk cId="2115331583" sldId="2146845501"/>
            <ac:spMk id="2" creationId="{A7152E3D-FC96-4DC6-A8FD-978F732EE950}"/>
          </ac:spMkLst>
        </pc:spChg>
        <pc:spChg chg="mod">
          <ac:chgData name="Pandey, Shikhar:(ComEd)" userId="5663eff4-2210-4e11-bf1d-851e26f14b96" providerId="ADAL" clId="{9028D851-6F35-493D-8FC7-09867767CFE3}" dt="2024-07-16T15:27:50.593" v="120"/>
          <ac:spMkLst>
            <pc:docMk/>
            <pc:sldMk cId="2115331583" sldId="2146845501"/>
            <ac:spMk id="12" creationId="{13826B32-9A12-8039-7D29-D96D710D0CF3}"/>
          </ac:spMkLst>
        </pc:spChg>
      </pc:sldChg>
      <pc:sldChg chg="modSp add del mod">
        <pc:chgData name="Pandey, Shikhar:(ComEd)" userId="5663eff4-2210-4e11-bf1d-851e26f14b96" providerId="ADAL" clId="{9028D851-6F35-493D-8FC7-09867767CFE3}" dt="2024-07-16T15:27:50.593" v="120"/>
        <pc:sldMkLst>
          <pc:docMk/>
          <pc:sldMk cId="1920169646" sldId="2146845502"/>
        </pc:sldMkLst>
        <pc:spChg chg="mod">
          <ac:chgData name="Pandey, Shikhar:(ComEd)" userId="5663eff4-2210-4e11-bf1d-851e26f14b96" providerId="ADAL" clId="{9028D851-6F35-493D-8FC7-09867767CFE3}" dt="2024-07-16T15:27:50.593" v="120"/>
          <ac:spMkLst>
            <pc:docMk/>
            <pc:sldMk cId="1920169646" sldId="2146845502"/>
            <ac:spMk id="3" creationId="{55BC4C8B-6F26-3B21-142E-35D656F4FF50}"/>
          </ac:spMkLst>
        </pc:spChg>
      </pc:sldChg>
      <pc:sldChg chg="add del">
        <pc:chgData name="Pandey, Shikhar:(ComEd)" userId="5663eff4-2210-4e11-bf1d-851e26f14b96" providerId="ADAL" clId="{9028D851-6F35-493D-8FC7-09867767CFE3}" dt="2024-07-16T15:27:50.593" v="120"/>
        <pc:sldMkLst>
          <pc:docMk/>
          <pc:sldMk cId="720683354" sldId="2146845503"/>
        </pc:sldMkLst>
      </pc:sldChg>
      <pc:sldChg chg="add del">
        <pc:chgData name="Pandey, Shikhar:(ComEd)" userId="5663eff4-2210-4e11-bf1d-851e26f14b96" providerId="ADAL" clId="{9028D851-6F35-493D-8FC7-09867767CFE3}" dt="2024-07-16T15:27:50.593" v="120"/>
        <pc:sldMkLst>
          <pc:docMk/>
          <pc:sldMk cId="347675718" sldId="2146845504"/>
        </pc:sldMkLst>
      </pc:sldChg>
      <pc:sldChg chg="modSp add del mod">
        <pc:chgData name="Pandey, Shikhar:(ComEd)" userId="5663eff4-2210-4e11-bf1d-851e26f14b96" providerId="ADAL" clId="{9028D851-6F35-493D-8FC7-09867767CFE3}" dt="2024-07-16T15:27:50.593" v="120"/>
        <pc:sldMkLst>
          <pc:docMk/>
          <pc:sldMk cId="1683017161" sldId="2146845505"/>
        </pc:sldMkLst>
        <pc:spChg chg="mod">
          <ac:chgData name="Pandey, Shikhar:(ComEd)" userId="5663eff4-2210-4e11-bf1d-851e26f14b96" providerId="ADAL" clId="{9028D851-6F35-493D-8FC7-09867767CFE3}" dt="2024-07-16T15:27:50.593" v="120"/>
          <ac:spMkLst>
            <pc:docMk/>
            <pc:sldMk cId="1683017161" sldId="2146845505"/>
            <ac:spMk id="3" creationId="{AA8F16B7-0DA1-AF06-5E74-8F8FE8DB0A72}"/>
          </ac:spMkLst>
        </pc:spChg>
      </pc:sldChg>
      <pc:sldChg chg="modSp add del mod">
        <pc:chgData name="Pandey, Shikhar:(ComEd)" userId="5663eff4-2210-4e11-bf1d-851e26f14b96" providerId="ADAL" clId="{9028D851-6F35-493D-8FC7-09867767CFE3}" dt="2024-07-16T15:27:50.593" v="120"/>
        <pc:sldMkLst>
          <pc:docMk/>
          <pc:sldMk cId="1985653970" sldId="2146845506"/>
        </pc:sldMkLst>
        <pc:spChg chg="mod">
          <ac:chgData name="Pandey, Shikhar:(ComEd)" userId="5663eff4-2210-4e11-bf1d-851e26f14b96" providerId="ADAL" clId="{9028D851-6F35-493D-8FC7-09867767CFE3}" dt="2024-07-16T15:27:50.593" v="120"/>
          <ac:spMkLst>
            <pc:docMk/>
            <pc:sldMk cId="1985653970" sldId="2146845506"/>
            <ac:spMk id="3" creationId="{AA8F16B7-0DA1-AF06-5E74-8F8FE8DB0A72}"/>
          </ac:spMkLst>
        </pc:spChg>
      </pc:sldChg>
      <pc:sldChg chg="add del">
        <pc:chgData name="Pandey, Shikhar:(ComEd)" userId="5663eff4-2210-4e11-bf1d-851e26f14b96" providerId="ADAL" clId="{9028D851-6F35-493D-8FC7-09867767CFE3}" dt="2024-07-16T15:27:50.593" v="120"/>
        <pc:sldMkLst>
          <pc:docMk/>
          <pc:sldMk cId="700653937" sldId="2146845507"/>
        </pc:sldMkLst>
      </pc:sldChg>
      <pc:sldChg chg="modSp add del mod">
        <pc:chgData name="Pandey, Shikhar:(ComEd)" userId="5663eff4-2210-4e11-bf1d-851e26f14b96" providerId="ADAL" clId="{9028D851-6F35-493D-8FC7-09867767CFE3}" dt="2024-07-16T15:27:50.593" v="120"/>
        <pc:sldMkLst>
          <pc:docMk/>
          <pc:sldMk cId="684667906" sldId="2146845509"/>
        </pc:sldMkLst>
        <pc:spChg chg="mod">
          <ac:chgData name="Pandey, Shikhar:(ComEd)" userId="5663eff4-2210-4e11-bf1d-851e26f14b96" providerId="ADAL" clId="{9028D851-6F35-493D-8FC7-09867767CFE3}" dt="2024-07-16T15:27:50.593" v="120"/>
          <ac:spMkLst>
            <pc:docMk/>
            <pc:sldMk cId="684667906" sldId="2146845509"/>
            <ac:spMk id="3" creationId="{0074CBA0-3CB1-92C3-3E8B-2B375A02D759}"/>
          </ac:spMkLst>
        </pc:spChg>
      </pc:sldChg>
      <pc:sldChg chg="add del">
        <pc:chgData name="Pandey, Shikhar:(ComEd)" userId="5663eff4-2210-4e11-bf1d-851e26f14b96" providerId="ADAL" clId="{9028D851-6F35-493D-8FC7-09867767CFE3}" dt="2024-07-16T15:27:50.593" v="120"/>
        <pc:sldMkLst>
          <pc:docMk/>
          <pc:sldMk cId="1605567178" sldId="2146845510"/>
        </pc:sldMkLst>
      </pc:sldChg>
      <pc:sldChg chg="add del">
        <pc:chgData name="Pandey, Shikhar:(ComEd)" userId="5663eff4-2210-4e11-bf1d-851e26f14b96" providerId="ADAL" clId="{9028D851-6F35-493D-8FC7-09867767CFE3}" dt="2024-07-16T15:27:50.593" v="120"/>
        <pc:sldMkLst>
          <pc:docMk/>
          <pc:sldMk cId="1668960693" sldId="2146845515"/>
        </pc:sldMkLst>
      </pc:sldChg>
      <pc:sldMasterChg chg="delSldLayout">
        <pc:chgData name="Pandey, Shikhar:(ComEd)" userId="5663eff4-2210-4e11-bf1d-851e26f14b96" providerId="ADAL" clId="{9028D851-6F35-493D-8FC7-09867767CFE3}" dt="2024-07-24T15:22:21.973" v="2360" actId="47"/>
        <pc:sldMasterMkLst>
          <pc:docMk/>
          <pc:sldMasterMk cId="3517505318" sldId="2147483648"/>
        </pc:sldMasterMkLst>
        <pc:sldLayoutChg chg="del">
          <pc:chgData name="Pandey, Shikhar:(ComEd)" userId="5663eff4-2210-4e11-bf1d-851e26f14b96" providerId="ADAL" clId="{9028D851-6F35-493D-8FC7-09867767CFE3}" dt="2024-07-24T15:22:21.973" v="2360" actId="47"/>
          <pc:sldLayoutMkLst>
            <pc:docMk/>
            <pc:sldMasterMk cId="3517505318" sldId="2147483648"/>
            <pc:sldLayoutMk cId="1596697306" sldId="21474836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8FC37E-2137-47EB-A8E2-BC38922B26E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9C61073-27F2-4192-87B9-CC4CAEDF902D}">
      <dgm:prSet custT="1"/>
      <dgm:spPr/>
      <dgm:t>
        <a:bodyPr/>
        <a:lstStyle/>
        <a:p>
          <a:r>
            <a:rPr lang="en-US" sz="1800">
              <a:effectLst/>
              <a:ea typeface="Montserrat-ExtraBold"/>
              <a:cs typeface="Montserrat-ExtraBold"/>
            </a:rPr>
            <a:t>Electric distribution grid reliability and resiliency </a:t>
          </a:r>
          <a:endParaRPr lang="en-US" sz="1800" dirty="0">
            <a:effectLst/>
            <a:ea typeface="Montserrat-ExtraBold"/>
            <a:cs typeface="Montserrat-ExtraBold"/>
          </a:endParaRPr>
        </a:p>
      </dgm:t>
    </dgm:pt>
    <dgm:pt modelId="{35B5F2BE-3353-4EA8-B7F2-FB3094F45206}" type="parTrans" cxnId="{2DCBEAB6-E885-4CBB-A9DE-1110563A6D79}">
      <dgm:prSet/>
      <dgm:spPr/>
      <dgm:t>
        <a:bodyPr/>
        <a:lstStyle/>
        <a:p>
          <a:endParaRPr lang="en-US" sz="2800">
            <a:solidFill>
              <a:schemeClr val="bg1"/>
            </a:solidFill>
          </a:endParaRPr>
        </a:p>
      </dgm:t>
    </dgm:pt>
    <dgm:pt modelId="{D6274EEB-603A-471A-A387-49559FC52E80}" type="sibTrans" cxnId="{2DCBEAB6-E885-4CBB-A9DE-1110563A6D79}">
      <dgm:prSet/>
      <dgm:spPr/>
      <dgm:t>
        <a:bodyPr/>
        <a:lstStyle/>
        <a:p>
          <a:endParaRPr lang="en-US" sz="2800">
            <a:solidFill>
              <a:schemeClr val="bg1"/>
            </a:solidFill>
          </a:endParaRPr>
        </a:p>
      </dgm:t>
    </dgm:pt>
    <dgm:pt modelId="{A140D77A-737A-4E90-963F-7DB3284A9111}">
      <dgm:prSet custT="1"/>
      <dgm:spPr/>
      <dgm:t>
        <a:bodyPr/>
        <a:lstStyle/>
        <a:p>
          <a:r>
            <a:rPr lang="en-US" sz="1800">
              <a:ea typeface="Montserrat-ExtraBold"/>
              <a:cs typeface="Montserrat-ExtraBold"/>
            </a:rPr>
            <a:t>Literature review</a:t>
          </a:r>
          <a:endParaRPr lang="en-US" sz="1800" dirty="0">
            <a:ea typeface="Montserrat-ExtraBold"/>
            <a:cs typeface="Montserrat-ExtraBold"/>
          </a:endParaRPr>
        </a:p>
      </dgm:t>
    </dgm:pt>
    <dgm:pt modelId="{7709D72E-9C57-44CA-B4EE-31DB036436FA}" type="parTrans" cxnId="{067E610E-9921-4F03-A549-836E4AC4DAAB}">
      <dgm:prSet/>
      <dgm:spPr/>
      <dgm:t>
        <a:bodyPr/>
        <a:lstStyle/>
        <a:p>
          <a:endParaRPr lang="en-US" sz="2800">
            <a:solidFill>
              <a:schemeClr val="bg1"/>
            </a:solidFill>
          </a:endParaRPr>
        </a:p>
      </dgm:t>
    </dgm:pt>
    <dgm:pt modelId="{FA6F05F6-1C46-49EC-85B7-967CA8677557}" type="sibTrans" cxnId="{067E610E-9921-4F03-A549-836E4AC4DAAB}">
      <dgm:prSet/>
      <dgm:spPr/>
      <dgm:t>
        <a:bodyPr/>
        <a:lstStyle/>
        <a:p>
          <a:endParaRPr lang="en-US" sz="2800">
            <a:solidFill>
              <a:schemeClr val="bg1"/>
            </a:solidFill>
          </a:endParaRPr>
        </a:p>
      </dgm:t>
    </dgm:pt>
    <dgm:pt modelId="{F582F4A8-B6FA-40D3-BB6A-DE92501BBA42}">
      <dgm:prSet custT="1"/>
      <dgm:spPr/>
      <dgm:t>
        <a:bodyPr/>
        <a:lstStyle/>
        <a:p>
          <a:r>
            <a:rPr lang="en-US" sz="1800">
              <a:ea typeface="Montserrat-ExtraBold"/>
              <a:cs typeface="Montserrat-ExtraBold"/>
            </a:rPr>
            <a:t>Grid resilience goals and objectives </a:t>
          </a:r>
          <a:endParaRPr lang="en-US" sz="1800" dirty="0">
            <a:ea typeface="Montserrat-ExtraBold"/>
            <a:cs typeface="Montserrat-ExtraBold"/>
          </a:endParaRPr>
        </a:p>
      </dgm:t>
    </dgm:pt>
    <dgm:pt modelId="{44FCE28A-8FCC-4464-80D8-A6C352FDC327}" type="parTrans" cxnId="{779AF0EB-3B9B-484D-B2AC-0C499A36685B}">
      <dgm:prSet/>
      <dgm:spPr/>
      <dgm:t>
        <a:bodyPr/>
        <a:lstStyle/>
        <a:p>
          <a:endParaRPr lang="en-US" sz="2800">
            <a:solidFill>
              <a:schemeClr val="bg1"/>
            </a:solidFill>
          </a:endParaRPr>
        </a:p>
      </dgm:t>
    </dgm:pt>
    <dgm:pt modelId="{F74E6EEC-1E25-471C-A9A1-E4993CF862E9}" type="sibTrans" cxnId="{779AF0EB-3B9B-484D-B2AC-0C499A36685B}">
      <dgm:prSet/>
      <dgm:spPr/>
      <dgm:t>
        <a:bodyPr/>
        <a:lstStyle/>
        <a:p>
          <a:endParaRPr lang="en-US" sz="2800">
            <a:solidFill>
              <a:schemeClr val="bg1"/>
            </a:solidFill>
          </a:endParaRPr>
        </a:p>
      </dgm:t>
    </dgm:pt>
    <dgm:pt modelId="{395698EB-3288-431B-98C0-DECD775D8131}">
      <dgm:prSet custT="1"/>
      <dgm:spPr/>
      <dgm:t>
        <a:bodyPr/>
        <a:lstStyle/>
        <a:p>
          <a:r>
            <a:rPr lang="en-US" sz="1800">
              <a:effectLst/>
              <a:ea typeface="Calibri" panose="020F0502020204030204" pitchFamily="34" charset="0"/>
            </a:rPr>
            <a:t>System resilience assessment Methods: modeling, simulation and analysis</a:t>
          </a:r>
          <a:endParaRPr lang="en-US" sz="1800" dirty="0">
            <a:ea typeface="Montserrat-ExtraBold"/>
            <a:cs typeface="Montserrat-ExtraBold"/>
          </a:endParaRPr>
        </a:p>
      </dgm:t>
    </dgm:pt>
    <dgm:pt modelId="{0BA04534-63D9-48C5-AAE7-0F4721B6D4A1}" type="parTrans" cxnId="{0D2003D6-773B-4CB3-B9FE-62141F8EB5AA}">
      <dgm:prSet/>
      <dgm:spPr/>
      <dgm:t>
        <a:bodyPr/>
        <a:lstStyle/>
        <a:p>
          <a:endParaRPr lang="en-US" sz="2800">
            <a:solidFill>
              <a:schemeClr val="bg1"/>
            </a:solidFill>
          </a:endParaRPr>
        </a:p>
      </dgm:t>
    </dgm:pt>
    <dgm:pt modelId="{E61A1CFB-B5FC-4580-9799-9924FC436C14}" type="sibTrans" cxnId="{0D2003D6-773B-4CB3-B9FE-62141F8EB5AA}">
      <dgm:prSet/>
      <dgm:spPr/>
      <dgm:t>
        <a:bodyPr/>
        <a:lstStyle/>
        <a:p>
          <a:endParaRPr lang="en-US" sz="2800">
            <a:solidFill>
              <a:schemeClr val="bg1"/>
            </a:solidFill>
          </a:endParaRPr>
        </a:p>
      </dgm:t>
    </dgm:pt>
    <dgm:pt modelId="{96F77312-AF8A-4D83-BFC6-FF5C0EF9EDBB}">
      <dgm:prSet custT="1"/>
      <dgm:spPr/>
      <dgm:t>
        <a:bodyPr/>
        <a:lstStyle/>
        <a:p>
          <a:r>
            <a:rPr lang="en-US" sz="1800">
              <a:ea typeface="Montserrat-ExtraBold"/>
              <a:cs typeface="Montserrat-ExtraBold"/>
            </a:rPr>
            <a:t>Resilience metric </a:t>
          </a:r>
          <a:endParaRPr lang="en-US" sz="1800" dirty="0">
            <a:ea typeface="Montserrat-ExtraBold"/>
            <a:cs typeface="Montserrat-ExtraBold"/>
          </a:endParaRPr>
        </a:p>
      </dgm:t>
    </dgm:pt>
    <dgm:pt modelId="{9B83B368-3371-4F6A-887D-163F9763D7EF}" type="parTrans" cxnId="{77C83642-9671-4694-A61E-EA1757E3ABFB}">
      <dgm:prSet/>
      <dgm:spPr/>
      <dgm:t>
        <a:bodyPr/>
        <a:lstStyle/>
        <a:p>
          <a:endParaRPr lang="en-US" sz="2800">
            <a:solidFill>
              <a:schemeClr val="bg1"/>
            </a:solidFill>
          </a:endParaRPr>
        </a:p>
      </dgm:t>
    </dgm:pt>
    <dgm:pt modelId="{CEEDF08D-2480-41E7-8A38-B07F6012BE6A}" type="sibTrans" cxnId="{77C83642-9671-4694-A61E-EA1757E3ABFB}">
      <dgm:prSet/>
      <dgm:spPr/>
      <dgm:t>
        <a:bodyPr/>
        <a:lstStyle/>
        <a:p>
          <a:endParaRPr lang="en-US" sz="2800">
            <a:solidFill>
              <a:schemeClr val="bg1"/>
            </a:solidFill>
          </a:endParaRPr>
        </a:p>
      </dgm:t>
    </dgm:pt>
    <dgm:pt modelId="{DB940BD1-2C53-40D1-AE6D-3FF72D0974A8}">
      <dgm:prSet custT="1"/>
      <dgm:spPr/>
      <dgm:t>
        <a:bodyPr/>
        <a:lstStyle/>
        <a:p>
          <a:r>
            <a:rPr lang="en-US" sz="1800">
              <a:effectLst/>
              <a:ea typeface="Calibri" panose="020F0502020204030204" pitchFamily="34" charset="0"/>
            </a:rPr>
            <a:t>Resilience improvement – infrastructure, operations and technology solutions</a:t>
          </a:r>
          <a:endParaRPr lang="en-US" sz="1800" dirty="0">
            <a:ea typeface="Calibri" panose="020F0502020204030204" pitchFamily="34" charset="0"/>
          </a:endParaRPr>
        </a:p>
      </dgm:t>
    </dgm:pt>
    <dgm:pt modelId="{94B26DE9-7171-4420-A747-5F19712039AE}" type="parTrans" cxnId="{3C056754-CC2A-48C9-B2C9-1FE65C901E35}">
      <dgm:prSet/>
      <dgm:spPr/>
      <dgm:t>
        <a:bodyPr/>
        <a:lstStyle/>
        <a:p>
          <a:endParaRPr lang="en-US" sz="2800">
            <a:solidFill>
              <a:schemeClr val="bg1"/>
            </a:solidFill>
          </a:endParaRPr>
        </a:p>
      </dgm:t>
    </dgm:pt>
    <dgm:pt modelId="{2F32733D-C169-4A74-9C17-872BD250ECCA}" type="sibTrans" cxnId="{3C056754-CC2A-48C9-B2C9-1FE65C901E35}">
      <dgm:prSet/>
      <dgm:spPr/>
      <dgm:t>
        <a:bodyPr/>
        <a:lstStyle/>
        <a:p>
          <a:endParaRPr lang="en-US" sz="2800">
            <a:solidFill>
              <a:schemeClr val="bg1"/>
            </a:solidFill>
          </a:endParaRPr>
        </a:p>
      </dgm:t>
    </dgm:pt>
    <dgm:pt modelId="{17929C06-F680-4B11-8940-F97FD12ECB91}">
      <dgm:prSet custT="1"/>
      <dgm:spPr/>
      <dgm:t>
        <a:bodyPr/>
        <a:lstStyle/>
        <a:p>
          <a:r>
            <a:rPr lang="en-US" sz="1800">
              <a:ea typeface="Montserrat-ExtraBold"/>
              <a:cs typeface="Montserrat-ExtraBold"/>
            </a:rPr>
            <a:t>Case studies </a:t>
          </a:r>
          <a:endParaRPr lang="en-US" sz="1800" dirty="0">
            <a:ea typeface="Montserrat-ExtraBold"/>
            <a:cs typeface="Montserrat-ExtraBold"/>
          </a:endParaRPr>
        </a:p>
      </dgm:t>
    </dgm:pt>
    <dgm:pt modelId="{88B239B7-A60B-4422-A43A-68E1F171E519}" type="parTrans" cxnId="{861EEA6F-E2B4-4CF5-B992-3A148F24D4FA}">
      <dgm:prSet/>
      <dgm:spPr/>
      <dgm:t>
        <a:bodyPr/>
        <a:lstStyle/>
        <a:p>
          <a:endParaRPr lang="en-US" sz="2800">
            <a:solidFill>
              <a:schemeClr val="bg1"/>
            </a:solidFill>
          </a:endParaRPr>
        </a:p>
      </dgm:t>
    </dgm:pt>
    <dgm:pt modelId="{5196239B-B9C5-4EDC-914E-30EEAED9BFB3}" type="sibTrans" cxnId="{861EEA6F-E2B4-4CF5-B992-3A148F24D4FA}">
      <dgm:prSet/>
      <dgm:spPr/>
      <dgm:t>
        <a:bodyPr/>
        <a:lstStyle/>
        <a:p>
          <a:endParaRPr lang="en-US" sz="2800">
            <a:solidFill>
              <a:schemeClr val="bg1"/>
            </a:solidFill>
          </a:endParaRPr>
        </a:p>
      </dgm:t>
    </dgm:pt>
    <dgm:pt modelId="{5905B386-0EC5-4BAC-A74B-52F779421667}">
      <dgm:prSet phldrT="[Text]" custT="1"/>
      <dgm:spPr/>
      <dgm:t>
        <a:bodyPr/>
        <a:lstStyle/>
        <a:p>
          <a:r>
            <a:rPr lang="en-US" sz="1800"/>
            <a:t>Executive summary</a:t>
          </a:r>
          <a:endParaRPr lang="en-US" sz="1800" dirty="0"/>
        </a:p>
      </dgm:t>
    </dgm:pt>
    <dgm:pt modelId="{5F752C72-71D6-4A2F-906E-907DB04858FD}" type="parTrans" cxnId="{DC46DFB7-E393-4E53-B6CF-DB4684000D34}">
      <dgm:prSet/>
      <dgm:spPr/>
      <dgm:t>
        <a:bodyPr/>
        <a:lstStyle/>
        <a:p>
          <a:endParaRPr lang="en-US"/>
        </a:p>
      </dgm:t>
    </dgm:pt>
    <dgm:pt modelId="{7C2FC769-343F-4717-8713-6F413C8CABE9}" type="sibTrans" cxnId="{DC46DFB7-E393-4E53-B6CF-DB4684000D34}">
      <dgm:prSet/>
      <dgm:spPr/>
      <dgm:t>
        <a:bodyPr/>
        <a:lstStyle/>
        <a:p>
          <a:endParaRPr lang="en-US"/>
        </a:p>
      </dgm:t>
    </dgm:pt>
    <dgm:pt modelId="{91E6E46C-77EA-4F27-BD7D-162B31DFF69C}" type="pres">
      <dgm:prSet presAssocID="{5E8FC37E-2137-47EB-A8E2-BC38922B26E7}" presName="linear" presStyleCnt="0">
        <dgm:presLayoutVars>
          <dgm:dir/>
          <dgm:animLvl val="lvl"/>
          <dgm:resizeHandles val="exact"/>
        </dgm:presLayoutVars>
      </dgm:prSet>
      <dgm:spPr/>
    </dgm:pt>
    <dgm:pt modelId="{22CEA629-EF25-42C8-8D67-912BB707255A}" type="pres">
      <dgm:prSet presAssocID="{5905B386-0EC5-4BAC-A74B-52F779421667}" presName="parentLin" presStyleCnt="0"/>
      <dgm:spPr/>
    </dgm:pt>
    <dgm:pt modelId="{EC93C8E2-D52F-41A5-BFF5-12EAB891F4A6}" type="pres">
      <dgm:prSet presAssocID="{5905B386-0EC5-4BAC-A74B-52F779421667}" presName="parentLeftMargin" presStyleLbl="node1" presStyleIdx="0" presStyleCnt="8"/>
      <dgm:spPr/>
    </dgm:pt>
    <dgm:pt modelId="{13D7D2CA-DC1D-4BDD-80A2-3F13894641D5}" type="pres">
      <dgm:prSet presAssocID="{5905B386-0EC5-4BAC-A74B-52F779421667}" presName="parentText" presStyleLbl="node1" presStyleIdx="0" presStyleCnt="8" custScaleX="133289">
        <dgm:presLayoutVars>
          <dgm:chMax val="0"/>
          <dgm:bulletEnabled val="1"/>
        </dgm:presLayoutVars>
      </dgm:prSet>
      <dgm:spPr/>
    </dgm:pt>
    <dgm:pt modelId="{C6F957B2-8E93-4209-B44E-C826113C0E3B}" type="pres">
      <dgm:prSet presAssocID="{5905B386-0EC5-4BAC-A74B-52F779421667}" presName="negativeSpace" presStyleCnt="0"/>
      <dgm:spPr/>
    </dgm:pt>
    <dgm:pt modelId="{E306B601-C878-4829-AD88-A75E6A125424}" type="pres">
      <dgm:prSet presAssocID="{5905B386-0EC5-4BAC-A74B-52F779421667}" presName="childText" presStyleLbl="conFgAcc1" presStyleIdx="0" presStyleCnt="8">
        <dgm:presLayoutVars>
          <dgm:bulletEnabled val="1"/>
        </dgm:presLayoutVars>
      </dgm:prSet>
      <dgm:spPr/>
    </dgm:pt>
    <dgm:pt modelId="{7E7129A5-C090-4A24-8801-8BE069181408}" type="pres">
      <dgm:prSet presAssocID="{7C2FC769-343F-4717-8713-6F413C8CABE9}" presName="spaceBetweenRectangles" presStyleCnt="0"/>
      <dgm:spPr/>
    </dgm:pt>
    <dgm:pt modelId="{4D7F0A36-194D-470E-BAAE-A5883D823486}" type="pres">
      <dgm:prSet presAssocID="{69C61073-27F2-4192-87B9-CC4CAEDF902D}" presName="parentLin" presStyleCnt="0"/>
      <dgm:spPr/>
    </dgm:pt>
    <dgm:pt modelId="{B53AA404-7245-4040-8FF9-9BA50B8E5636}" type="pres">
      <dgm:prSet presAssocID="{69C61073-27F2-4192-87B9-CC4CAEDF902D}" presName="parentLeftMargin" presStyleLbl="node1" presStyleIdx="0" presStyleCnt="8"/>
      <dgm:spPr/>
    </dgm:pt>
    <dgm:pt modelId="{311BD235-10B8-45A6-8D1F-9A309D27683B}" type="pres">
      <dgm:prSet presAssocID="{69C61073-27F2-4192-87B9-CC4CAEDF902D}" presName="parentText" presStyleLbl="node1" presStyleIdx="1" presStyleCnt="8" custScaleX="133240">
        <dgm:presLayoutVars>
          <dgm:chMax val="0"/>
          <dgm:bulletEnabled val="1"/>
        </dgm:presLayoutVars>
      </dgm:prSet>
      <dgm:spPr/>
    </dgm:pt>
    <dgm:pt modelId="{AB9DC08A-2B6D-4219-B652-58CD537B1FD9}" type="pres">
      <dgm:prSet presAssocID="{69C61073-27F2-4192-87B9-CC4CAEDF902D}" presName="negativeSpace" presStyleCnt="0"/>
      <dgm:spPr/>
    </dgm:pt>
    <dgm:pt modelId="{F247D5A1-E7CD-4E0E-BB7F-6BFA56D77266}" type="pres">
      <dgm:prSet presAssocID="{69C61073-27F2-4192-87B9-CC4CAEDF902D}" presName="childText" presStyleLbl="conFgAcc1" presStyleIdx="1" presStyleCnt="8">
        <dgm:presLayoutVars>
          <dgm:bulletEnabled val="1"/>
        </dgm:presLayoutVars>
      </dgm:prSet>
      <dgm:spPr/>
    </dgm:pt>
    <dgm:pt modelId="{C78144EA-4747-46CB-BA43-E90B7832E270}" type="pres">
      <dgm:prSet presAssocID="{D6274EEB-603A-471A-A387-49559FC52E80}" presName="spaceBetweenRectangles" presStyleCnt="0"/>
      <dgm:spPr/>
    </dgm:pt>
    <dgm:pt modelId="{2BE44CB0-BA74-4116-837A-96F802C0BA1E}" type="pres">
      <dgm:prSet presAssocID="{A140D77A-737A-4E90-963F-7DB3284A9111}" presName="parentLin" presStyleCnt="0"/>
      <dgm:spPr/>
    </dgm:pt>
    <dgm:pt modelId="{644935A3-E4FE-44F8-A70A-2B3F61618829}" type="pres">
      <dgm:prSet presAssocID="{A140D77A-737A-4E90-963F-7DB3284A9111}" presName="parentLeftMargin" presStyleLbl="node1" presStyleIdx="1" presStyleCnt="8"/>
      <dgm:spPr/>
    </dgm:pt>
    <dgm:pt modelId="{AF89581B-1291-4FF5-8017-055B3F7C3FBB}" type="pres">
      <dgm:prSet presAssocID="{A140D77A-737A-4E90-963F-7DB3284A9111}" presName="parentText" presStyleLbl="node1" presStyleIdx="2" presStyleCnt="8" custScaleX="133240">
        <dgm:presLayoutVars>
          <dgm:chMax val="0"/>
          <dgm:bulletEnabled val="1"/>
        </dgm:presLayoutVars>
      </dgm:prSet>
      <dgm:spPr/>
    </dgm:pt>
    <dgm:pt modelId="{5AFF0DDC-C7FE-4B92-A493-B66AD6278F88}" type="pres">
      <dgm:prSet presAssocID="{A140D77A-737A-4E90-963F-7DB3284A9111}" presName="negativeSpace" presStyleCnt="0"/>
      <dgm:spPr/>
    </dgm:pt>
    <dgm:pt modelId="{755D87F2-200B-4B35-82BC-F7CB0C4376CE}" type="pres">
      <dgm:prSet presAssocID="{A140D77A-737A-4E90-963F-7DB3284A9111}" presName="childText" presStyleLbl="conFgAcc1" presStyleIdx="2" presStyleCnt="8">
        <dgm:presLayoutVars>
          <dgm:bulletEnabled val="1"/>
        </dgm:presLayoutVars>
      </dgm:prSet>
      <dgm:spPr/>
    </dgm:pt>
    <dgm:pt modelId="{61A7A769-C8DA-4C0F-89FC-5669409BA5D9}" type="pres">
      <dgm:prSet presAssocID="{FA6F05F6-1C46-49EC-85B7-967CA8677557}" presName="spaceBetweenRectangles" presStyleCnt="0"/>
      <dgm:spPr/>
    </dgm:pt>
    <dgm:pt modelId="{38FF7821-21CA-45C2-A2B5-E9C08F214763}" type="pres">
      <dgm:prSet presAssocID="{F582F4A8-B6FA-40D3-BB6A-DE92501BBA42}" presName="parentLin" presStyleCnt="0"/>
      <dgm:spPr/>
    </dgm:pt>
    <dgm:pt modelId="{84A962F5-79D0-4EAA-8C20-7B0E9E1930F1}" type="pres">
      <dgm:prSet presAssocID="{F582F4A8-B6FA-40D3-BB6A-DE92501BBA42}" presName="parentLeftMargin" presStyleLbl="node1" presStyleIdx="2" presStyleCnt="8"/>
      <dgm:spPr/>
    </dgm:pt>
    <dgm:pt modelId="{5E51430F-6E99-4ABC-A738-95661E882F3C}" type="pres">
      <dgm:prSet presAssocID="{F582F4A8-B6FA-40D3-BB6A-DE92501BBA42}" presName="parentText" presStyleLbl="node1" presStyleIdx="3" presStyleCnt="8" custScaleX="133240">
        <dgm:presLayoutVars>
          <dgm:chMax val="0"/>
          <dgm:bulletEnabled val="1"/>
        </dgm:presLayoutVars>
      </dgm:prSet>
      <dgm:spPr/>
    </dgm:pt>
    <dgm:pt modelId="{68B7D51F-2466-47DB-91B9-560657359B67}" type="pres">
      <dgm:prSet presAssocID="{F582F4A8-B6FA-40D3-BB6A-DE92501BBA42}" presName="negativeSpace" presStyleCnt="0"/>
      <dgm:spPr/>
    </dgm:pt>
    <dgm:pt modelId="{0FF6E1AC-C3F7-46D6-8A5C-069F3B48C159}" type="pres">
      <dgm:prSet presAssocID="{F582F4A8-B6FA-40D3-BB6A-DE92501BBA42}" presName="childText" presStyleLbl="conFgAcc1" presStyleIdx="3" presStyleCnt="8">
        <dgm:presLayoutVars>
          <dgm:bulletEnabled val="1"/>
        </dgm:presLayoutVars>
      </dgm:prSet>
      <dgm:spPr/>
    </dgm:pt>
    <dgm:pt modelId="{AF3FAE3D-195B-4CF2-8297-62AECB4462A2}" type="pres">
      <dgm:prSet presAssocID="{F74E6EEC-1E25-471C-A9A1-E4993CF862E9}" presName="spaceBetweenRectangles" presStyleCnt="0"/>
      <dgm:spPr/>
    </dgm:pt>
    <dgm:pt modelId="{3B295AF7-5C8B-4E19-AC20-A96D6DE70AC6}" type="pres">
      <dgm:prSet presAssocID="{395698EB-3288-431B-98C0-DECD775D8131}" presName="parentLin" presStyleCnt="0"/>
      <dgm:spPr/>
    </dgm:pt>
    <dgm:pt modelId="{FD905D41-2082-43EE-8C39-DF8854D7AA00}" type="pres">
      <dgm:prSet presAssocID="{395698EB-3288-431B-98C0-DECD775D8131}" presName="parentLeftMargin" presStyleLbl="node1" presStyleIdx="3" presStyleCnt="8"/>
      <dgm:spPr/>
    </dgm:pt>
    <dgm:pt modelId="{C885D5C3-1EE0-4CEE-B685-3DE7A216B65F}" type="pres">
      <dgm:prSet presAssocID="{395698EB-3288-431B-98C0-DECD775D8131}" presName="parentText" presStyleLbl="node1" presStyleIdx="4" presStyleCnt="8" custScaleX="133240">
        <dgm:presLayoutVars>
          <dgm:chMax val="0"/>
          <dgm:bulletEnabled val="1"/>
        </dgm:presLayoutVars>
      </dgm:prSet>
      <dgm:spPr/>
    </dgm:pt>
    <dgm:pt modelId="{15C00D58-BB6C-4A3B-BE39-92D184427175}" type="pres">
      <dgm:prSet presAssocID="{395698EB-3288-431B-98C0-DECD775D8131}" presName="negativeSpace" presStyleCnt="0"/>
      <dgm:spPr/>
    </dgm:pt>
    <dgm:pt modelId="{B1D9BDD4-0A09-40ED-BAAD-1447086A84EF}" type="pres">
      <dgm:prSet presAssocID="{395698EB-3288-431B-98C0-DECD775D8131}" presName="childText" presStyleLbl="conFgAcc1" presStyleIdx="4" presStyleCnt="8">
        <dgm:presLayoutVars>
          <dgm:bulletEnabled val="1"/>
        </dgm:presLayoutVars>
      </dgm:prSet>
      <dgm:spPr/>
    </dgm:pt>
    <dgm:pt modelId="{4D31C67D-F482-44A1-B8F7-1F977DCAC01C}" type="pres">
      <dgm:prSet presAssocID="{E61A1CFB-B5FC-4580-9799-9924FC436C14}" presName="spaceBetweenRectangles" presStyleCnt="0"/>
      <dgm:spPr/>
    </dgm:pt>
    <dgm:pt modelId="{7F8A18E8-0725-445C-80E5-2956673D9680}" type="pres">
      <dgm:prSet presAssocID="{96F77312-AF8A-4D83-BFC6-FF5C0EF9EDBB}" presName="parentLin" presStyleCnt="0"/>
      <dgm:spPr/>
    </dgm:pt>
    <dgm:pt modelId="{E4251098-B69E-4EA2-84B0-6B48C877A1FB}" type="pres">
      <dgm:prSet presAssocID="{96F77312-AF8A-4D83-BFC6-FF5C0EF9EDBB}" presName="parentLeftMargin" presStyleLbl="node1" presStyleIdx="4" presStyleCnt="8"/>
      <dgm:spPr/>
    </dgm:pt>
    <dgm:pt modelId="{CF88AE46-8766-48C1-8E9E-B2DADEC2470F}" type="pres">
      <dgm:prSet presAssocID="{96F77312-AF8A-4D83-BFC6-FF5C0EF9EDBB}" presName="parentText" presStyleLbl="node1" presStyleIdx="5" presStyleCnt="8" custScaleX="133240">
        <dgm:presLayoutVars>
          <dgm:chMax val="0"/>
          <dgm:bulletEnabled val="1"/>
        </dgm:presLayoutVars>
      </dgm:prSet>
      <dgm:spPr/>
    </dgm:pt>
    <dgm:pt modelId="{03F76F92-6A27-41D9-8F23-454FAEEC4E56}" type="pres">
      <dgm:prSet presAssocID="{96F77312-AF8A-4D83-BFC6-FF5C0EF9EDBB}" presName="negativeSpace" presStyleCnt="0"/>
      <dgm:spPr/>
    </dgm:pt>
    <dgm:pt modelId="{6834734A-7039-4902-AFB5-7BF45CEF8D17}" type="pres">
      <dgm:prSet presAssocID="{96F77312-AF8A-4D83-BFC6-FF5C0EF9EDBB}" presName="childText" presStyleLbl="conFgAcc1" presStyleIdx="5" presStyleCnt="8">
        <dgm:presLayoutVars>
          <dgm:bulletEnabled val="1"/>
        </dgm:presLayoutVars>
      </dgm:prSet>
      <dgm:spPr/>
    </dgm:pt>
    <dgm:pt modelId="{031D9EC4-F292-4009-A344-718F6A85A65E}" type="pres">
      <dgm:prSet presAssocID="{CEEDF08D-2480-41E7-8A38-B07F6012BE6A}" presName="spaceBetweenRectangles" presStyleCnt="0"/>
      <dgm:spPr/>
    </dgm:pt>
    <dgm:pt modelId="{87A78CCB-D7DB-4D2E-83B7-B47A15F09C1B}" type="pres">
      <dgm:prSet presAssocID="{DB940BD1-2C53-40D1-AE6D-3FF72D0974A8}" presName="parentLin" presStyleCnt="0"/>
      <dgm:spPr/>
    </dgm:pt>
    <dgm:pt modelId="{F0A5217E-D018-4359-9403-929FEEC6B266}" type="pres">
      <dgm:prSet presAssocID="{DB940BD1-2C53-40D1-AE6D-3FF72D0974A8}" presName="parentLeftMargin" presStyleLbl="node1" presStyleIdx="5" presStyleCnt="8"/>
      <dgm:spPr/>
    </dgm:pt>
    <dgm:pt modelId="{98CCF58E-B5AC-4BE2-86B3-362E81A2E767}" type="pres">
      <dgm:prSet presAssocID="{DB940BD1-2C53-40D1-AE6D-3FF72D0974A8}" presName="parentText" presStyleLbl="node1" presStyleIdx="6" presStyleCnt="8" custScaleX="133240">
        <dgm:presLayoutVars>
          <dgm:chMax val="0"/>
          <dgm:bulletEnabled val="1"/>
        </dgm:presLayoutVars>
      </dgm:prSet>
      <dgm:spPr/>
    </dgm:pt>
    <dgm:pt modelId="{6CA3E6FD-F164-4E43-ADDC-6FCF2424D48B}" type="pres">
      <dgm:prSet presAssocID="{DB940BD1-2C53-40D1-AE6D-3FF72D0974A8}" presName="negativeSpace" presStyleCnt="0"/>
      <dgm:spPr/>
    </dgm:pt>
    <dgm:pt modelId="{FF0DB504-1688-4182-9D1C-373884A3AB57}" type="pres">
      <dgm:prSet presAssocID="{DB940BD1-2C53-40D1-AE6D-3FF72D0974A8}" presName="childText" presStyleLbl="conFgAcc1" presStyleIdx="6" presStyleCnt="8">
        <dgm:presLayoutVars>
          <dgm:bulletEnabled val="1"/>
        </dgm:presLayoutVars>
      </dgm:prSet>
      <dgm:spPr/>
    </dgm:pt>
    <dgm:pt modelId="{1AB17964-8A61-4A7C-97E8-B3E9A6BE603A}" type="pres">
      <dgm:prSet presAssocID="{2F32733D-C169-4A74-9C17-872BD250ECCA}" presName="spaceBetweenRectangles" presStyleCnt="0"/>
      <dgm:spPr/>
    </dgm:pt>
    <dgm:pt modelId="{7F2DA8D7-32DE-4947-BE42-E828F1C496F2}" type="pres">
      <dgm:prSet presAssocID="{17929C06-F680-4B11-8940-F97FD12ECB91}" presName="parentLin" presStyleCnt="0"/>
      <dgm:spPr/>
    </dgm:pt>
    <dgm:pt modelId="{D272036A-5853-47A6-A200-F5EF68EC6AB6}" type="pres">
      <dgm:prSet presAssocID="{17929C06-F680-4B11-8940-F97FD12ECB91}" presName="parentLeftMargin" presStyleLbl="node1" presStyleIdx="6" presStyleCnt="8"/>
      <dgm:spPr/>
    </dgm:pt>
    <dgm:pt modelId="{2E9E8285-E823-4A2B-A1BF-B639BE6D3A04}" type="pres">
      <dgm:prSet presAssocID="{17929C06-F680-4B11-8940-F97FD12ECB91}" presName="parentText" presStyleLbl="node1" presStyleIdx="7" presStyleCnt="8" custScaleX="133240">
        <dgm:presLayoutVars>
          <dgm:chMax val="0"/>
          <dgm:bulletEnabled val="1"/>
        </dgm:presLayoutVars>
      </dgm:prSet>
      <dgm:spPr/>
    </dgm:pt>
    <dgm:pt modelId="{614AB0FF-39C7-40EB-B7B6-5FB9BF34E2F5}" type="pres">
      <dgm:prSet presAssocID="{17929C06-F680-4B11-8940-F97FD12ECB91}" presName="negativeSpace" presStyleCnt="0"/>
      <dgm:spPr/>
    </dgm:pt>
    <dgm:pt modelId="{0CF7BE8E-6D87-41F8-B4CA-C2CD5BC92F47}" type="pres">
      <dgm:prSet presAssocID="{17929C06-F680-4B11-8940-F97FD12ECB91}" presName="childText" presStyleLbl="conFgAcc1" presStyleIdx="7" presStyleCnt="8">
        <dgm:presLayoutVars>
          <dgm:bulletEnabled val="1"/>
        </dgm:presLayoutVars>
      </dgm:prSet>
      <dgm:spPr/>
    </dgm:pt>
  </dgm:ptLst>
  <dgm:cxnLst>
    <dgm:cxn modelId="{239B5103-C9B6-48A5-A8F3-4C4008DE2D61}" type="presOf" srcId="{96F77312-AF8A-4D83-BFC6-FF5C0EF9EDBB}" destId="{E4251098-B69E-4EA2-84B0-6B48C877A1FB}" srcOrd="0" destOrd="0" presId="urn:microsoft.com/office/officeart/2005/8/layout/list1"/>
    <dgm:cxn modelId="{067E610E-9921-4F03-A549-836E4AC4DAAB}" srcId="{5E8FC37E-2137-47EB-A8E2-BC38922B26E7}" destId="{A140D77A-737A-4E90-963F-7DB3284A9111}" srcOrd="2" destOrd="0" parTransId="{7709D72E-9C57-44CA-B4EE-31DB036436FA}" sibTransId="{FA6F05F6-1C46-49EC-85B7-967CA8677557}"/>
    <dgm:cxn modelId="{1068E42D-E6C9-4DD8-BDB2-15A1DCA4C7FA}" type="presOf" srcId="{395698EB-3288-431B-98C0-DECD775D8131}" destId="{FD905D41-2082-43EE-8C39-DF8854D7AA00}" srcOrd="0" destOrd="0" presId="urn:microsoft.com/office/officeart/2005/8/layout/list1"/>
    <dgm:cxn modelId="{B0FD842E-7A73-494D-8265-3EE27F207E54}" type="presOf" srcId="{96F77312-AF8A-4D83-BFC6-FF5C0EF9EDBB}" destId="{CF88AE46-8766-48C1-8E9E-B2DADEC2470F}" srcOrd="1" destOrd="0" presId="urn:microsoft.com/office/officeart/2005/8/layout/list1"/>
    <dgm:cxn modelId="{00E6F72E-70B4-4DF8-8301-970709BD10DE}" type="presOf" srcId="{DB940BD1-2C53-40D1-AE6D-3FF72D0974A8}" destId="{F0A5217E-D018-4359-9403-929FEEC6B266}" srcOrd="0" destOrd="0" presId="urn:microsoft.com/office/officeart/2005/8/layout/list1"/>
    <dgm:cxn modelId="{33B07D31-AADE-4BAF-BBF7-EE4DBB7CF9E4}" type="presOf" srcId="{395698EB-3288-431B-98C0-DECD775D8131}" destId="{C885D5C3-1EE0-4CEE-B685-3DE7A216B65F}" srcOrd="1" destOrd="0" presId="urn:microsoft.com/office/officeart/2005/8/layout/list1"/>
    <dgm:cxn modelId="{B985463F-C4C1-4774-9435-3CEE2BC6AD8A}" type="presOf" srcId="{17929C06-F680-4B11-8940-F97FD12ECB91}" destId="{2E9E8285-E823-4A2B-A1BF-B639BE6D3A04}" srcOrd="1" destOrd="0" presId="urn:microsoft.com/office/officeart/2005/8/layout/list1"/>
    <dgm:cxn modelId="{39670860-3C26-49E3-B8AC-9B6DEE0E75CE}" type="presOf" srcId="{A140D77A-737A-4E90-963F-7DB3284A9111}" destId="{AF89581B-1291-4FF5-8017-055B3F7C3FBB}" srcOrd="1" destOrd="0" presId="urn:microsoft.com/office/officeart/2005/8/layout/list1"/>
    <dgm:cxn modelId="{77C83642-9671-4694-A61E-EA1757E3ABFB}" srcId="{5E8FC37E-2137-47EB-A8E2-BC38922B26E7}" destId="{96F77312-AF8A-4D83-BFC6-FF5C0EF9EDBB}" srcOrd="5" destOrd="0" parTransId="{9B83B368-3371-4F6A-887D-163F9763D7EF}" sibTransId="{CEEDF08D-2480-41E7-8A38-B07F6012BE6A}"/>
    <dgm:cxn modelId="{1034BD49-F2FE-4751-8566-37E495C62631}" type="presOf" srcId="{F582F4A8-B6FA-40D3-BB6A-DE92501BBA42}" destId="{5E51430F-6E99-4ABC-A738-95661E882F3C}" srcOrd="1" destOrd="0" presId="urn:microsoft.com/office/officeart/2005/8/layout/list1"/>
    <dgm:cxn modelId="{861EEA6F-E2B4-4CF5-B992-3A148F24D4FA}" srcId="{5E8FC37E-2137-47EB-A8E2-BC38922B26E7}" destId="{17929C06-F680-4B11-8940-F97FD12ECB91}" srcOrd="7" destOrd="0" parTransId="{88B239B7-A60B-4422-A43A-68E1F171E519}" sibTransId="{5196239B-B9C5-4EDC-914E-30EEAED9BFB3}"/>
    <dgm:cxn modelId="{3C056754-CC2A-48C9-B2C9-1FE65C901E35}" srcId="{5E8FC37E-2137-47EB-A8E2-BC38922B26E7}" destId="{DB940BD1-2C53-40D1-AE6D-3FF72D0974A8}" srcOrd="6" destOrd="0" parTransId="{94B26DE9-7171-4420-A747-5F19712039AE}" sibTransId="{2F32733D-C169-4A74-9C17-872BD250ECCA}"/>
    <dgm:cxn modelId="{0609CD84-3369-42A9-8EFF-81896ED078AE}" type="presOf" srcId="{17929C06-F680-4B11-8940-F97FD12ECB91}" destId="{D272036A-5853-47A6-A200-F5EF68EC6AB6}" srcOrd="0" destOrd="0" presId="urn:microsoft.com/office/officeart/2005/8/layout/list1"/>
    <dgm:cxn modelId="{5D8D3995-B6CA-4F8F-AB5E-F3DB20CE8418}" type="presOf" srcId="{69C61073-27F2-4192-87B9-CC4CAEDF902D}" destId="{311BD235-10B8-45A6-8D1F-9A309D27683B}" srcOrd="1" destOrd="0" presId="urn:microsoft.com/office/officeart/2005/8/layout/list1"/>
    <dgm:cxn modelId="{FEBC5495-3494-47DC-B500-A5AB409B0282}" type="presOf" srcId="{5905B386-0EC5-4BAC-A74B-52F779421667}" destId="{13D7D2CA-DC1D-4BDD-80A2-3F13894641D5}" srcOrd="1" destOrd="0" presId="urn:microsoft.com/office/officeart/2005/8/layout/list1"/>
    <dgm:cxn modelId="{F20E33AC-E9A4-4E49-85B9-22915C1C143E}" type="presOf" srcId="{5905B386-0EC5-4BAC-A74B-52F779421667}" destId="{EC93C8E2-D52F-41A5-BFF5-12EAB891F4A6}" srcOrd="0" destOrd="0" presId="urn:microsoft.com/office/officeart/2005/8/layout/list1"/>
    <dgm:cxn modelId="{A480E3B2-C7A2-42EC-B85D-C8FCD3AF43E1}" type="presOf" srcId="{69C61073-27F2-4192-87B9-CC4CAEDF902D}" destId="{B53AA404-7245-4040-8FF9-9BA50B8E5636}" srcOrd="0" destOrd="0" presId="urn:microsoft.com/office/officeart/2005/8/layout/list1"/>
    <dgm:cxn modelId="{2DCBEAB6-E885-4CBB-A9DE-1110563A6D79}" srcId="{5E8FC37E-2137-47EB-A8E2-BC38922B26E7}" destId="{69C61073-27F2-4192-87B9-CC4CAEDF902D}" srcOrd="1" destOrd="0" parTransId="{35B5F2BE-3353-4EA8-B7F2-FB3094F45206}" sibTransId="{D6274EEB-603A-471A-A387-49559FC52E80}"/>
    <dgm:cxn modelId="{DC46DFB7-E393-4E53-B6CF-DB4684000D34}" srcId="{5E8FC37E-2137-47EB-A8E2-BC38922B26E7}" destId="{5905B386-0EC5-4BAC-A74B-52F779421667}" srcOrd="0" destOrd="0" parTransId="{5F752C72-71D6-4A2F-906E-907DB04858FD}" sibTransId="{7C2FC769-343F-4717-8713-6F413C8CABE9}"/>
    <dgm:cxn modelId="{CBC483C9-3D8D-4207-A8D2-F0493898C0FE}" type="presOf" srcId="{DB940BD1-2C53-40D1-AE6D-3FF72D0974A8}" destId="{98CCF58E-B5AC-4BE2-86B3-362E81A2E767}" srcOrd="1" destOrd="0" presId="urn:microsoft.com/office/officeart/2005/8/layout/list1"/>
    <dgm:cxn modelId="{0D2003D6-773B-4CB3-B9FE-62141F8EB5AA}" srcId="{5E8FC37E-2137-47EB-A8E2-BC38922B26E7}" destId="{395698EB-3288-431B-98C0-DECD775D8131}" srcOrd="4" destOrd="0" parTransId="{0BA04534-63D9-48C5-AAE7-0F4721B6D4A1}" sibTransId="{E61A1CFB-B5FC-4580-9799-9924FC436C14}"/>
    <dgm:cxn modelId="{D6B835EB-0AA3-4824-94FB-B56669FB727B}" type="presOf" srcId="{A140D77A-737A-4E90-963F-7DB3284A9111}" destId="{644935A3-E4FE-44F8-A70A-2B3F61618829}" srcOrd="0" destOrd="0" presId="urn:microsoft.com/office/officeart/2005/8/layout/list1"/>
    <dgm:cxn modelId="{779AF0EB-3B9B-484D-B2AC-0C499A36685B}" srcId="{5E8FC37E-2137-47EB-A8E2-BC38922B26E7}" destId="{F582F4A8-B6FA-40D3-BB6A-DE92501BBA42}" srcOrd="3" destOrd="0" parTransId="{44FCE28A-8FCC-4464-80D8-A6C352FDC327}" sibTransId="{F74E6EEC-1E25-471C-A9A1-E4993CF862E9}"/>
    <dgm:cxn modelId="{37CA0BF5-1D4B-4119-A839-FB57A162A3E4}" type="presOf" srcId="{5E8FC37E-2137-47EB-A8E2-BC38922B26E7}" destId="{91E6E46C-77EA-4F27-BD7D-162B31DFF69C}" srcOrd="0" destOrd="0" presId="urn:microsoft.com/office/officeart/2005/8/layout/list1"/>
    <dgm:cxn modelId="{6C1637FC-6E90-425E-B2A8-9B4DA724B5AE}" type="presOf" srcId="{F582F4A8-B6FA-40D3-BB6A-DE92501BBA42}" destId="{84A962F5-79D0-4EAA-8C20-7B0E9E1930F1}" srcOrd="0" destOrd="0" presId="urn:microsoft.com/office/officeart/2005/8/layout/list1"/>
    <dgm:cxn modelId="{92547B46-BD9E-40B5-BF84-B2A383E08E91}" type="presParOf" srcId="{91E6E46C-77EA-4F27-BD7D-162B31DFF69C}" destId="{22CEA629-EF25-42C8-8D67-912BB707255A}" srcOrd="0" destOrd="0" presId="urn:microsoft.com/office/officeart/2005/8/layout/list1"/>
    <dgm:cxn modelId="{33D74CCC-48A1-4A17-A517-A016CE3C120C}" type="presParOf" srcId="{22CEA629-EF25-42C8-8D67-912BB707255A}" destId="{EC93C8E2-D52F-41A5-BFF5-12EAB891F4A6}" srcOrd="0" destOrd="0" presId="urn:microsoft.com/office/officeart/2005/8/layout/list1"/>
    <dgm:cxn modelId="{10BBEF4C-CEF6-421E-BB81-38D17986DDDE}" type="presParOf" srcId="{22CEA629-EF25-42C8-8D67-912BB707255A}" destId="{13D7D2CA-DC1D-4BDD-80A2-3F13894641D5}" srcOrd="1" destOrd="0" presId="urn:microsoft.com/office/officeart/2005/8/layout/list1"/>
    <dgm:cxn modelId="{D12FF400-F7D4-4E7B-93EE-C1E4A973F266}" type="presParOf" srcId="{91E6E46C-77EA-4F27-BD7D-162B31DFF69C}" destId="{C6F957B2-8E93-4209-B44E-C826113C0E3B}" srcOrd="1" destOrd="0" presId="urn:microsoft.com/office/officeart/2005/8/layout/list1"/>
    <dgm:cxn modelId="{B9220965-0874-48D8-8684-EBB7F971A0D4}" type="presParOf" srcId="{91E6E46C-77EA-4F27-BD7D-162B31DFF69C}" destId="{E306B601-C878-4829-AD88-A75E6A125424}" srcOrd="2" destOrd="0" presId="urn:microsoft.com/office/officeart/2005/8/layout/list1"/>
    <dgm:cxn modelId="{CC61F4AE-2B81-4C31-9BAE-60101A385A98}" type="presParOf" srcId="{91E6E46C-77EA-4F27-BD7D-162B31DFF69C}" destId="{7E7129A5-C090-4A24-8801-8BE069181408}" srcOrd="3" destOrd="0" presId="urn:microsoft.com/office/officeart/2005/8/layout/list1"/>
    <dgm:cxn modelId="{9625C3F0-357C-4CF0-8EE2-0FF0F511B032}" type="presParOf" srcId="{91E6E46C-77EA-4F27-BD7D-162B31DFF69C}" destId="{4D7F0A36-194D-470E-BAAE-A5883D823486}" srcOrd="4" destOrd="0" presId="urn:microsoft.com/office/officeart/2005/8/layout/list1"/>
    <dgm:cxn modelId="{6A5D99AD-EDB2-4796-B105-66B9D67DE03C}" type="presParOf" srcId="{4D7F0A36-194D-470E-BAAE-A5883D823486}" destId="{B53AA404-7245-4040-8FF9-9BA50B8E5636}" srcOrd="0" destOrd="0" presId="urn:microsoft.com/office/officeart/2005/8/layout/list1"/>
    <dgm:cxn modelId="{EE473702-C65C-49DB-BFE0-5B52A28813B8}" type="presParOf" srcId="{4D7F0A36-194D-470E-BAAE-A5883D823486}" destId="{311BD235-10B8-45A6-8D1F-9A309D27683B}" srcOrd="1" destOrd="0" presId="urn:microsoft.com/office/officeart/2005/8/layout/list1"/>
    <dgm:cxn modelId="{90481BBC-D755-4B73-9658-A7A2976A53CB}" type="presParOf" srcId="{91E6E46C-77EA-4F27-BD7D-162B31DFF69C}" destId="{AB9DC08A-2B6D-4219-B652-58CD537B1FD9}" srcOrd="5" destOrd="0" presId="urn:microsoft.com/office/officeart/2005/8/layout/list1"/>
    <dgm:cxn modelId="{512BB809-F5CD-4D45-B89C-63430FCAA5AE}" type="presParOf" srcId="{91E6E46C-77EA-4F27-BD7D-162B31DFF69C}" destId="{F247D5A1-E7CD-4E0E-BB7F-6BFA56D77266}" srcOrd="6" destOrd="0" presId="urn:microsoft.com/office/officeart/2005/8/layout/list1"/>
    <dgm:cxn modelId="{8F4E5DAE-931F-40AF-AE5F-4E58814EF5E7}" type="presParOf" srcId="{91E6E46C-77EA-4F27-BD7D-162B31DFF69C}" destId="{C78144EA-4747-46CB-BA43-E90B7832E270}" srcOrd="7" destOrd="0" presId="urn:microsoft.com/office/officeart/2005/8/layout/list1"/>
    <dgm:cxn modelId="{C93CED46-C1D9-4B79-AC24-B6AB6B12735D}" type="presParOf" srcId="{91E6E46C-77EA-4F27-BD7D-162B31DFF69C}" destId="{2BE44CB0-BA74-4116-837A-96F802C0BA1E}" srcOrd="8" destOrd="0" presId="urn:microsoft.com/office/officeart/2005/8/layout/list1"/>
    <dgm:cxn modelId="{5D12C3C6-94CB-4435-89FA-9B227A5B2C51}" type="presParOf" srcId="{2BE44CB0-BA74-4116-837A-96F802C0BA1E}" destId="{644935A3-E4FE-44F8-A70A-2B3F61618829}" srcOrd="0" destOrd="0" presId="urn:microsoft.com/office/officeart/2005/8/layout/list1"/>
    <dgm:cxn modelId="{2CF61B03-E74F-4996-BDA5-FBB3AF1D9AC0}" type="presParOf" srcId="{2BE44CB0-BA74-4116-837A-96F802C0BA1E}" destId="{AF89581B-1291-4FF5-8017-055B3F7C3FBB}" srcOrd="1" destOrd="0" presId="urn:microsoft.com/office/officeart/2005/8/layout/list1"/>
    <dgm:cxn modelId="{AD944590-15E2-4231-96E0-80353EAC36D8}" type="presParOf" srcId="{91E6E46C-77EA-4F27-BD7D-162B31DFF69C}" destId="{5AFF0DDC-C7FE-4B92-A493-B66AD6278F88}" srcOrd="9" destOrd="0" presId="urn:microsoft.com/office/officeart/2005/8/layout/list1"/>
    <dgm:cxn modelId="{D633AE4F-37B9-44FA-9355-90737A340B5D}" type="presParOf" srcId="{91E6E46C-77EA-4F27-BD7D-162B31DFF69C}" destId="{755D87F2-200B-4B35-82BC-F7CB0C4376CE}" srcOrd="10" destOrd="0" presId="urn:microsoft.com/office/officeart/2005/8/layout/list1"/>
    <dgm:cxn modelId="{B7A43FCE-0D27-4A09-A093-3D3775E0AA0B}" type="presParOf" srcId="{91E6E46C-77EA-4F27-BD7D-162B31DFF69C}" destId="{61A7A769-C8DA-4C0F-89FC-5669409BA5D9}" srcOrd="11" destOrd="0" presId="urn:microsoft.com/office/officeart/2005/8/layout/list1"/>
    <dgm:cxn modelId="{841A317C-22AC-4E1B-A03F-6F8A10313A81}" type="presParOf" srcId="{91E6E46C-77EA-4F27-BD7D-162B31DFF69C}" destId="{38FF7821-21CA-45C2-A2B5-E9C08F214763}" srcOrd="12" destOrd="0" presId="urn:microsoft.com/office/officeart/2005/8/layout/list1"/>
    <dgm:cxn modelId="{CEC1F0C8-99A4-4668-9051-7B75446C380B}" type="presParOf" srcId="{38FF7821-21CA-45C2-A2B5-E9C08F214763}" destId="{84A962F5-79D0-4EAA-8C20-7B0E9E1930F1}" srcOrd="0" destOrd="0" presId="urn:microsoft.com/office/officeart/2005/8/layout/list1"/>
    <dgm:cxn modelId="{2965BA2E-062C-4EB1-8743-C94216C28046}" type="presParOf" srcId="{38FF7821-21CA-45C2-A2B5-E9C08F214763}" destId="{5E51430F-6E99-4ABC-A738-95661E882F3C}" srcOrd="1" destOrd="0" presId="urn:microsoft.com/office/officeart/2005/8/layout/list1"/>
    <dgm:cxn modelId="{1F75C0F2-39E6-4474-9CBC-01230CBB49BC}" type="presParOf" srcId="{91E6E46C-77EA-4F27-BD7D-162B31DFF69C}" destId="{68B7D51F-2466-47DB-91B9-560657359B67}" srcOrd="13" destOrd="0" presId="urn:microsoft.com/office/officeart/2005/8/layout/list1"/>
    <dgm:cxn modelId="{C6F1B92E-AC5C-4CE2-B9CC-EBE46AF52C7D}" type="presParOf" srcId="{91E6E46C-77EA-4F27-BD7D-162B31DFF69C}" destId="{0FF6E1AC-C3F7-46D6-8A5C-069F3B48C159}" srcOrd="14" destOrd="0" presId="urn:microsoft.com/office/officeart/2005/8/layout/list1"/>
    <dgm:cxn modelId="{88D5564D-381B-4E57-97A0-6655F7D11AFC}" type="presParOf" srcId="{91E6E46C-77EA-4F27-BD7D-162B31DFF69C}" destId="{AF3FAE3D-195B-4CF2-8297-62AECB4462A2}" srcOrd="15" destOrd="0" presId="urn:microsoft.com/office/officeart/2005/8/layout/list1"/>
    <dgm:cxn modelId="{394FAD89-69A7-4C93-BBBE-E02E5747E079}" type="presParOf" srcId="{91E6E46C-77EA-4F27-BD7D-162B31DFF69C}" destId="{3B295AF7-5C8B-4E19-AC20-A96D6DE70AC6}" srcOrd="16" destOrd="0" presId="urn:microsoft.com/office/officeart/2005/8/layout/list1"/>
    <dgm:cxn modelId="{C816E2DD-A134-4BE3-8010-48E0BD4A276C}" type="presParOf" srcId="{3B295AF7-5C8B-4E19-AC20-A96D6DE70AC6}" destId="{FD905D41-2082-43EE-8C39-DF8854D7AA00}" srcOrd="0" destOrd="0" presId="urn:microsoft.com/office/officeart/2005/8/layout/list1"/>
    <dgm:cxn modelId="{28194F20-D1E8-43AF-A6F1-87257944D442}" type="presParOf" srcId="{3B295AF7-5C8B-4E19-AC20-A96D6DE70AC6}" destId="{C885D5C3-1EE0-4CEE-B685-3DE7A216B65F}" srcOrd="1" destOrd="0" presId="urn:microsoft.com/office/officeart/2005/8/layout/list1"/>
    <dgm:cxn modelId="{765B7A6F-805D-4593-8009-20B9A89EB7FC}" type="presParOf" srcId="{91E6E46C-77EA-4F27-BD7D-162B31DFF69C}" destId="{15C00D58-BB6C-4A3B-BE39-92D184427175}" srcOrd="17" destOrd="0" presId="urn:microsoft.com/office/officeart/2005/8/layout/list1"/>
    <dgm:cxn modelId="{EEE9CBA9-B165-4D7F-838C-7CE12A8F85A5}" type="presParOf" srcId="{91E6E46C-77EA-4F27-BD7D-162B31DFF69C}" destId="{B1D9BDD4-0A09-40ED-BAAD-1447086A84EF}" srcOrd="18" destOrd="0" presId="urn:microsoft.com/office/officeart/2005/8/layout/list1"/>
    <dgm:cxn modelId="{B5977A9D-7F58-468B-8CC2-D1C6F564D2ED}" type="presParOf" srcId="{91E6E46C-77EA-4F27-BD7D-162B31DFF69C}" destId="{4D31C67D-F482-44A1-B8F7-1F977DCAC01C}" srcOrd="19" destOrd="0" presId="urn:microsoft.com/office/officeart/2005/8/layout/list1"/>
    <dgm:cxn modelId="{CCC87B0F-8978-4D12-BB55-0B9EFB248D4A}" type="presParOf" srcId="{91E6E46C-77EA-4F27-BD7D-162B31DFF69C}" destId="{7F8A18E8-0725-445C-80E5-2956673D9680}" srcOrd="20" destOrd="0" presId="urn:microsoft.com/office/officeart/2005/8/layout/list1"/>
    <dgm:cxn modelId="{85DD567A-8D05-4877-9453-8C23CD22D050}" type="presParOf" srcId="{7F8A18E8-0725-445C-80E5-2956673D9680}" destId="{E4251098-B69E-4EA2-84B0-6B48C877A1FB}" srcOrd="0" destOrd="0" presId="urn:microsoft.com/office/officeart/2005/8/layout/list1"/>
    <dgm:cxn modelId="{B3DDEE5E-A062-4D1F-A3E7-F1FE11AAF631}" type="presParOf" srcId="{7F8A18E8-0725-445C-80E5-2956673D9680}" destId="{CF88AE46-8766-48C1-8E9E-B2DADEC2470F}" srcOrd="1" destOrd="0" presId="urn:microsoft.com/office/officeart/2005/8/layout/list1"/>
    <dgm:cxn modelId="{D931EB92-9B71-4872-B5F7-C40BD4568792}" type="presParOf" srcId="{91E6E46C-77EA-4F27-BD7D-162B31DFF69C}" destId="{03F76F92-6A27-41D9-8F23-454FAEEC4E56}" srcOrd="21" destOrd="0" presId="urn:microsoft.com/office/officeart/2005/8/layout/list1"/>
    <dgm:cxn modelId="{7D25E469-F75B-4B92-9BCC-3CE6A0BBAB6E}" type="presParOf" srcId="{91E6E46C-77EA-4F27-BD7D-162B31DFF69C}" destId="{6834734A-7039-4902-AFB5-7BF45CEF8D17}" srcOrd="22" destOrd="0" presId="urn:microsoft.com/office/officeart/2005/8/layout/list1"/>
    <dgm:cxn modelId="{2365AFCC-6942-4F11-9463-3F1BEA857AD4}" type="presParOf" srcId="{91E6E46C-77EA-4F27-BD7D-162B31DFF69C}" destId="{031D9EC4-F292-4009-A344-718F6A85A65E}" srcOrd="23" destOrd="0" presId="urn:microsoft.com/office/officeart/2005/8/layout/list1"/>
    <dgm:cxn modelId="{5DA28754-5075-467B-847F-69CD95AB4407}" type="presParOf" srcId="{91E6E46C-77EA-4F27-BD7D-162B31DFF69C}" destId="{87A78CCB-D7DB-4D2E-83B7-B47A15F09C1B}" srcOrd="24" destOrd="0" presId="urn:microsoft.com/office/officeart/2005/8/layout/list1"/>
    <dgm:cxn modelId="{E8273749-82B1-4AFC-A143-37CD738FF8EB}" type="presParOf" srcId="{87A78CCB-D7DB-4D2E-83B7-B47A15F09C1B}" destId="{F0A5217E-D018-4359-9403-929FEEC6B266}" srcOrd="0" destOrd="0" presId="urn:microsoft.com/office/officeart/2005/8/layout/list1"/>
    <dgm:cxn modelId="{6D97670A-02C4-4633-84D8-40E1FB53DDCD}" type="presParOf" srcId="{87A78CCB-D7DB-4D2E-83B7-B47A15F09C1B}" destId="{98CCF58E-B5AC-4BE2-86B3-362E81A2E767}" srcOrd="1" destOrd="0" presId="urn:microsoft.com/office/officeart/2005/8/layout/list1"/>
    <dgm:cxn modelId="{6A99C08B-299A-42E5-AB29-EC07F7146CD3}" type="presParOf" srcId="{91E6E46C-77EA-4F27-BD7D-162B31DFF69C}" destId="{6CA3E6FD-F164-4E43-ADDC-6FCF2424D48B}" srcOrd="25" destOrd="0" presId="urn:microsoft.com/office/officeart/2005/8/layout/list1"/>
    <dgm:cxn modelId="{543390AD-44FC-4951-AE50-5CA2279BC69B}" type="presParOf" srcId="{91E6E46C-77EA-4F27-BD7D-162B31DFF69C}" destId="{FF0DB504-1688-4182-9D1C-373884A3AB57}" srcOrd="26" destOrd="0" presId="urn:microsoft.com/office/officeart/2005/8/layout/list1"/>
    <dgm:cxn modelId="{C9447E11-0B3E-489E-B269-40171805BFE8}" type="presParOf" srcId="{91E6E46C-77EA-4F27-BD7D-162B31DFF69C}" destId="{1AB17964-8A61-4A7C-97E8-B3E9A6BE603A}" srcOrd="27" destOrd="0" presId="urn:microsoft.com/office/officeart/2005/8/layout/list1"/>
    <dgm:cxn modelId="{3EFBA535-CA10-4D20-8BAC-AC7B14D76716}" type="presParOf" srcId="{91E6E46C-77EA-4F27-BD7D-162B31DFF69C}" destId="{7F2DA8D7-32DE-4947-BE42-E828F1C496F2}" srcOrd="28" destOrd="0" presId="urn:microsoft.com/office/officeart/2005/8/layout/list1"/>
    <dgm:cxn modelId="{E7C8B254-7C58-4341-B7FB-BBA888CF89B6}" type="presParOf" srcId="{7F2DA8D7-32DE-4947-BE42-E828F1C496F2}" destId="{D272036A-5853-47A6-A200-F5EF68EC6AB6}" srcOrd="0" destOrd="0" presId="urn:microsoft.com/office/officeart/2005/8/layout/list1"/>
    <dgm:cxn modelId="{110B4118-6E85-4130-8A7A-918AF842A091}" type="presParOf" srcId="{7F2DA8D7-32DE-4947-BE42-E828F1C496F2}" destId="{2E9E8285-E823-4A2B-A1BF-B639BE6D3A04}" srcOrd="1" destOrd="0" presId="urn:microsoft.com/office/officeart/2005/8/layout/list1"/>
    <dgm:cxn modelId="{B2B8A582-B0B7-4511-BAEE-AD30C9ED0B5F}" type="presParOf" srcId="{91E6E46C-77EA-4F27-BD7D-162B31DFF69C}" destId="{614AB0FF-39C7-40EB-B7B6-5FB9BF34E2F5}" srcOrd="29" destOrd="0" presId="urn:microsoft.com/office/officeart/2005/8/layout/list1"/>
    <dgm:cxn modelId="{2B9665A9-9174-40E5-8BD1-0A0A593E0D7B}" type="presParOf" srcId="{91E6E46C-77EA-4F27-BD7D-162B31DFF69C}" destId="{0CF7BE8E-6D87-41F8-B4CA-C2CD5BC92F47}"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6B601-C878-4829-AD88-A75E6A125424}">
      <dsp:nvSpPr>
        <dsp:cNvPr id="0" name=""/>
        <dsp:cNvSpPr/>
      </dsp:nvSpPr>
      <dsp:spPr>
        <a:xfrm>
          <a:off x="0" y="249633"/>
          <a:ext cx="8378093"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D7D2CA-DC1D-4BDD-80A2-3F13894641D5}">
      <dsp:nvSpPr>
        <dsp:cNvPr id="0" name=""/>
        <dsp:cNvSpPr/>
      </dsp:nvSpPr>
      <dsp:spPr>
        <a:xfrm>
          <a:off x="418904" y="28233"/>
          <a:ext cx="781695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t>Executive summary</a:t>
          </a:r>
          <a:endParaRPr lang="en-US" sz="1800" kern="1200" dirty="0"/>
        </a:p>
      </dsp:txBody>
      <dsp:txXfrm>
        <a:off x="440520" y="49849"/>
        <a:ext cx="7773721" cy="399568"/>
      </dsp:txXfrm>
    </dsp:sp>
    <dsp:sp modelId="{F247D5A1-E7CD-4E0E-BB7F-6BFA56D77266}">
      <dsp:nvSpPr>
        <dsp:cNvPr id="0" name=""/>
        <dsp:cNvSpPr/>
      </dsp:nvSpPr>
      <dsp:spPr>
        <a:xfrm>
          <a:off x="0" y="930033"/>
          <a:ext cx="8378093" cy="378000"/>
        </a:xfrm>
        <a:prstGeom prst="rect">
          <a:avLst/>
        </a:prstGeom>
        <a:solidFill>
          <a:schemeClr val="lt1">
            <a:alpha val="90000"/>
            <a:hueOff val="0"/>
            <a:satOff val="0"/>
            <a:lumOff val="0"/>
            <a:alphaOff val="0"/>
          </a:schemeClr>
        </a:solidFill>
        <a:ln w="12700" cap="flat" cmpd="sng" algn="ctr">
          <a:solidFill>
            <a:schemeClr val="accent2">
              <a:hueOff val="1040564"/>
              <a:satOff val="4592"/>
              <a:lumOff val="-3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1BD235-10B8-45A6-8D1F-9A309D27683B}">
      <dsp:nvSpPr>
        <dsp:cNvPr id="0" name=""/>
        <dsp:cNvSpPr/>
      </dsp:nvSpPr>
      <dsp:spPr>
        <a:xfrm>
          <a:off x="418904" y="708633"/>
          <a:ext cx="7814079" cy="442800"/>
        </a:xfrm>
        <a:prstGeom prst="roundRect">
          <a:avLst/>
        </a:prstGeom>
        <a:solidFill>
          <a:schemeClr val="accent2">
            <a:hueOff val="1040564"/>
            <a:satOff val="4592"/>
            <a:lumOff val="-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ffectLst/>
              <a:ea typeface="Montserrat-ExtraBold"/>
              <a:cs typeface="Montserrat-ExtraBold"/>
            </a:rPr>
            <a:t>Electric distribution grid reliability and resiliency </a:t>
          </a:r>
          <a:endParaRPr lang="en-US" sz="1800" kern="1200" dirty="0">
            <a:effectLst/>
            <a:ea typeface="Montserrat-ExtraBold"/>
            <a:cs typeface="Montserrat-ExtraBold"/>
          </a:endParaRPr>
        </a:p>
      </dsp:txBody>
      <dsp:txXfrm>
        <a:off x="440520" y="730249"/>
        <a:ext cx="7770847" cy="399568"/>
      </dsp:txXfrm>
    </dsp:sp>
    <dsp:sp modelId="{755D87F2-200B-4B35-82BC-F7CB0C4376CE}">
      <dsp:nvSpPr>
        <dsp:cNvPr id="0" name=""/>
        <dsp:cNvSpPr/>
      </dsp:nvSpPr>
      <dsp:spPr>
        <a:xfrm>
          <a:off x="0" y="1610433"/>
          <a:ext cx="8378093" cy="378000"/>
        </a:xfrm>
        <a:prstGeom prst="rect">
          <a:avLst/>
        </a:prstGeom>
        <a:solidFill>
          <a:schemeClr val="lt1">
            <a:alpha val="90000"/>
            <a:hueOff val="0"/>
            <a:satOff val="0"/>
            <a:lumOff val="0"/>
            <a:alphaOff val="0"/>
          </a:schemeClr>
        </a:solidFill>
        <a:ln w="12700" cap="flat" cmpd="sng" algn="ctr">
          <a:solidFill>
            <a:schemeClr val="accent2">
              <a:hueOff val="2081129"/>
              <a:satOff val="9184"/>
              <a:lumOff val="-7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89581B-1291-4FF5-8017-055B3F7C3FBB}">
      <dsp:nvSpPr>
        <dsp:cNvPr id="0" name=""/>
        <dsp:cNvSpPr/>
      </dsp:nvSpPr>
      <dsp:spPr>
        <a:xfrm>
          <a:off x="418904" y="1389033"/>
          <a:ext cx="7814079" cy="442800"/>
        </a:xfrm>
        <a:prstGeom prst="roundRect">
          <a:avLst/>
        </a:prstGeom>
        <a:solidFill>
          <a:schemeClr val="accent2">
            <a:hueOff val="2081129"/>
            <a:satOff val="9184"/>
            <a:lumOff val="-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a typeface="Montserrat-ExtraBold"/>
              <a:cs typeface="Montserrat-ExtraBold"/>
            </a:rPr>
            <a:t>Literature review</a:t>
          </a:r>
          <a:endParaRPr lang="en-US" sz="1800" kern="1200" dirty="0">
            <a:ea typeface="Montserrat-ExtraBold"/>
            <a:cs typeface="Montserrat-ExtraBold"/>
          </a:endParaRPr>
        </a:p>
      </dsp:txBody>
      <dsp:txXfrm>
        <a:off x="440520" y="1410649"/>
        <a:ext cx="7770847" cy="399568"/>
      </dsp:txXfrm>
    </dsp:sp>
    <dsp:sp modelId="{0FF6E1AC-C3F7-46D6-8A5C-069F3B48C159}">
      <dsp:nvSpPr>
        <dsp:cNvPr id="0" name=""/>
        <dsp:cNvSpPr/>
      </dsp:nvSpPr>
      <dsp:spPr>
        <a:xfrm>
          <a:off x="0" y="2290833"/>
          <a:ext cx="8378093" cy="378000"/>
        </a:xfrm>
        <a:prstGeom prst="rect">
          <a:avLst/>
        </a:prstGeom>
        <a:solidFill>
          <a:schemeClr val="lt1">
            <a:alpha val="90000"/>
            <a:hueOff val="0"/>
            <a:satOff val="0"/>
            <a:lumOff val="0"/>
            <a:alphaOff val="0"/>
          </a:schemeClr>
        </a:solidFill>
        <a:ln w="12700" cap="flat" cmpd="sng" algn="ctr">
          <a:solidFill>
            <a:schemeClr val="accent2">
              <a:hueOff val="3121693"/>
              <a:satOff val="13776"/>
              <a:lumOff val="-10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1430F-6E99-4ABC-A738-95661E882F3C}">
      <dsp:nvSpPr>
        <dsp:cNvPr id="0" name=""/>
        <dsp:cNvSpPr/>
      </dsp:nvSpPr>
      <dsp:spPr>
        <a:xfrm>
          <a:off x="418904" y="2069433"/>
          <a:ext cx="7814079" cy="442800"/>
        </a:xfrm>
        <a:prstGeom prst="roundRect">
          <a:avLst/>
        </a:prstGeom>
        <a:solidFill>
          <a:schemeClr val="accent2">
            <a:hueOff val="3121693"/>
            <a:satOff val="13776"/>
            <a:lumOff val="-1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a typeface="Montserrat-ExtraBold"/>
              <a:cs typeface="Montserrat-ExtraBold"/>
            </a:rPr>
            <a:t>Grid resilience goals and objectives </a:t>
          </a:r>
          <a:endParaRPr lang="en-US" sz="1800" kern="1200" dirty="0">
            <a:ea typeface="Montserrat-ExtraBold"/>
            <a:cs typeface="Montserrat-ExtraBold"/>
          </a:endParaRPr>
        </a:p>
      </dsp:txBody>
      <dsp:txXfrm>
        <a:off x="440520" y="2091049"/>
        <a:ext cx="7770847" cy="399568"/>
      </dsp:txXfrm>
    </dsp:sp>
    <dsp:sp modelId="{B1D9BDD4-0A09-40ED-BAAD-1447086A84EF}">
      <dsp:nvSpPr>
        <dsp:cNvPr id="0" name=""/>
        <dsp:cNvSpPr/>
      </dsp:nvSpPr>
      <dsp:spPr>
        <a:xfrm>
          <a:off x="0" y="2971233"/>
          <a:ext cx="8378093" cy="378000"/>
        </a:xfrm>
        <a:prstGeom prst="rect">
          <a:avLst/>
        </a:prstGeom>
        <a:solidFill>
          <a:schemeClr val="lt1">
            <a:alpha val="90000"/>
            <a:hueOff val="0"/>
            <a:satOff val="0"/>
            <a:lumOff val="0"/>
            <a:alphaOff val="0"/>
          </a:schemeClr>
        </a:solidFill>
        <a:ln w="12700" cap="flat" cmpd="sng" algn="ctr">
          <a:solidFill>
            <a:schemeClr val="accent2">
              <a:hueOff val="4162258"/>
              <a:satOff val="18367"/>
              <a:lumOff val="-14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85D5C3-1EE0-4CEE-B685-3DE7A216B65F}">
      <dsp:nvSpPr>
        <dsp:cNvPr id="0" name=""/>
        <dsp:cNvSpPr/>
      </dsp:nvSpPr>
      <dsp:spPr>
        <a:xfrm>
          <a:off x="418904" y="2749833"/>
          <a:ext cx="7814079" cy="442800"/>
        </a:xfrm>
        <a:prstGeom prst="roundRect">
          <a:avLst/>
        </a:prstGeom>
        <a:solidFill>
          <a:schemeClr val="accent2">
            <a:hueOff val="4162258"/>
            <a:satOff val="18367"/>
            <a:lumOff val="-1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ffectLst/>
              <a:ea typeface="Calibri" panose="020F0502020204030204" pitchFamily="34" charset="0"/>
            </a:rPr>
            <a:t>System resilience assessment Methods: modeling, simulation and analysis</a:t>
          </a:r>
          <a:endParaRPr lang="en-US" sz="1800" kern="1200" dirty="0">
            <a:ea typeface="Montserrat-ExtraBold"/>
            <a:cs typeface="Montserrat-ExtraBold"/>
          </a:endParaRPr>
        </a:p>
      </dsp:txBody>
      <dsp:txXfrm>
        <a:off x="440520" y="2771449"/>
        <a:ext cx="7770847" cy="399568"/>
      </dsp:txXfrm>
    </dsp:sp>
    <dsp:sp modelId="{6834734A-7039-4902-AFB5-7BF45CEF8D17}">
      <dsp:nvSpPr>
        <dsp:cNvPr id="0" name=""/>
        <dsp:cNvSpPr/>
      </dsp:nvSpPr>
      <dsp:spPr>
        <a:xfrm>
          <a:off x="0" y="3651633"/>
          <a:ext cx="8378093" cy="378000"/>
        </a:xfrm>
        <a:prstGeom prst="rect">
          <a:avLst/>
        </a:prstGeom>
        <a:solidFill>
          <a:schemeClr val="lt1">
            <a:alpha val="90000"/>
            <a:hueOff val="0"/>
            <a:satOff val="0"/>
            <a:lumOff val="0"/>
            <a:alphaOff val="0"/>
          </a:schemeClr>
        </a:solidFill>
        <a:ln w="12700" cap="flat" cmpd="sng" algn="ctr">
          <a:solidFill>
            <a:schemeClr val="accent2">
              <a:hueOff val="5202822"/>
              <a:satOff val="22959"/>
              <a:lumOff val="-182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8AE46-8766-48C1-8E9E-B2DADEC2470F}">
      <dsp:nvSpPr>
        <dsp:cNvPr id="0" name=""/>
        <dsp:cNvSpPr/>
      </dsp:nvSpPr>
      <dsp:spPr>
        <a:xfrm>
          <a:off x="418904" y="3430233"/>
          <a:ext cx="7814079" cy="442800"/>
        </a:xfrm>
        <a:prstGeom prst="roundRect">
          <a:avLst/>
        </a:prstGeom>
        <a:solidFill>
          <a:schemeClr val="accent2">
            <a:hueOff val="5202822"/>
            <a:satOff val="22959"/>
            <a:lumOff val="-18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a typeface="Montserrat-ExtraBold"/>
              <a:cs typeface="Montserrat-ExtraBold"/>
            </a:rPr>
            <a:t>Resilience metric </a:t>
          </a:r>
          <a:endParaRPr lang="en-US" sz="1800" kern="1200" dirty="0">
            <a:ea typeface="Montserrat-ExtraBold"/>
            <a:cs typeface="Montserrat-ExtraBold"/>
          </a:endParaRPr>
        </a:p>
      </dsp:txBody>
      <dsp:txXfrm>
        <a:off x="440520" y="3451849"/>
        <a:ext cx="7770847" cy="399568"/>
      </dsp:txXfrm>
    </dsp:sp>
    <dsp:sp modelId="{FF0DB504-1688-4182-9D1C-373884A3AB57}">
      <dsp:nvSpPr>
        <dsp:cNvPr id="0" name=""/>
        <dsp:cNvSpPr/>
      </dsp:nvSpPr>
      <dsp:spPr>
        <a:xfrm>
          <a:off x="0" y="4332033"/>
          <a:ext cx="8378093" cy="378000"/>
        </a:xfrm>
        <a:prstGeom prst="rect">
          <a:avLst/>
        </a:prstGeom>
        <a:solidFill>
          <a:schemeClr val="lt1">
            <a:alpha val="90000"/>
            <a:hueOff val="0"/>
            <a:satOff val="0"/>
            <a:lumOff val="0"/>
            <a:alphaOff val="0"/>
          </a:schemeClr>
        </a:solidFill>
        <a:ln w="12700" cap="flat" cmpd="sng" algn="ctr">
          <a:solidFill>
            <a:schemeClr val="accent2">
              <a:hueOff val="6243387"/>
              <a:satOff val="27551"/>
              <a:lumOff val="-21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CCF58E-B5AC-4BE2-86B3-362E81A2E767}">
      <dsp:nvSpPr>
        <dsp:cNvPr id="0" name=""/>
        <dsp:cNvSpPr/>
      </dsp:nvSpPr>
      <dsp:spPr>
        <a:xfrm>
          <a:off x="418904" y="4110633"/>
          <a:ext cx="7814079" cy="442800"/>
        </a:xfrm>
        <a:prstGeom prst="roundRect">
          <a:avLst/>
        </a:prstGeom>
        <a:solidFill>
          <a:schemeClr val="accent2">
            <a:hueOff val="6243387"/>
            <a:satOff val="27551"/>
            <a:lumOff val="-2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ffectLst/>
              <a:ea typeface="Calibri" panose="020F0502020204030204" pitchFamily="34" charset="0"/>
            </a:rPr>
            <a:t>Resilience improvement – infrastructure, operations and technology solutions</a:t>
          </a:r>
          <a:endParaRPr lang="en-US" sz="1800" kern="1200" dirty="0">
            <a:ea typeface="Calibri" panose="020F0502020204030204" pitchFamily="34" charset="0"/>
          </a:endParaRPr>
        </a:p>
      </dsp:txBody>
      <dsp:txXfrm>
        <a:off x="440520" y="4132249"/>
        <a:ext cx="7770847" cy="399568"/>
      </dsp:txXfrm>
    </dsp:sp>
    <dsp:sp modelId="{0CF7BE8E-6D87-41F8-B4CA-C2CD5BC92F47}">
      <dsp:nvSpPr>
        <dsp:cNvPr id="0" name=""/>
        <dsp:cNvSpPr/>
      </dsp:nvSpPr>
      <dsp:spPr>
        <a:xfrm>
          <a:off x="0" y="5012433"/>
          <a:ext cx="8378093" cy="378000"/>
        </a:xfrm>
        <a:prstGeom prst="rect">
          <a:avLst/>
        </a:prstGeom>
        <a:solidFill>
          <a:schemeClr val="lt1">
            <a:alpha val="90000"/>
            <a:hueOff val="0"/>
            <a:satOff val="0"/>
            <a:lumOff val="0"/>
            <a:alphaOff val="0"/>
          </a:schemeClr>
        </a:solidFill>
        <a:ln w="12700" cap="flat" cmpd="sng" algn="ctr">
          <a:solidFill>
            <a:schemeClr val="accent2">
              <a:hueOff val="7283951"/>
              <a:satOff val="32143"/>
              <a:lumOff val="-2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9E8285-E823-4A2B-A1BF-B639BE6D3A04}">
      <dsp:nvSpPr>
        <dsp:cNvPr id="0" name=""/>
        <dsp:cNvSpPr/>
      </dsp:nvSpPr>
      <dsp:spPr>
        <a:xfrm>
          <a:off x="418904" y="4791033"/>
          <a:ext cx="7814079" cy="442800"/>
        </a:xfrm>
        <a:prstGeom prst="roundRect">
          <a:avLst/>
        </a:prstGeom>
        <a:solidFill>
          <a:schemeClr val="accent2">
            <a:hueOff val="7283951"/>
            <a:satOff val="32143"/>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1670" tIns="0" rIns="221670" bIns="0" numCol="1" spcCol="1270" anchor="ctr" anchorCtr="0">
          <a:noAutofit/>
        </a:bodyPr>
        <a:lstStyle/>
        <a:p>
          <a:pPr marL="0" lvl="0" indent="0" algn="l" defTabSz="800100">
            <a:lnSpc>
              <a:spcPct val="90000"/>
            </a:lnSpc>
            <a:spcBef>
              <a:spcPct val="0"/>
            </a:spcBef>
            <a:spcAft>
              <a:spcPct val="35000"/>
            </a:spcAft>
            <a:buNone/>
          </a:pPr>
          <a:r>
            <a:rPr lang="en-US" sz="1800" kern="1200">
              <a:ea typeface="Montserrat-ExtraBold"/>
              <a:cs typeface="Montserrat-ExtraBold"/>
            </a:rPr>
            <a:t>Case studies </a:t>
          </a:r>
          <a:endParaRPr lang="en-US" sz="1800" kern="1200" dirty="0">
            <a:ea typeface="Montserrat-ExtraBold"/>
            <a:cs typeface="Montserrat-ExtraBold"/>
          </a:endParaRPr>
        </a:p>
      </dsp:txBody>
      <dsp:txXfrm>
        <a:off x="440520" y="4812649"/>
        <a:ext cx="777084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FF58A-ED0F-DC46-A709-B9EB600FFFC1}"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09AA1-113C-9F40-9E98-63D20E56E086}" type="slidenum">
              <a:rPr lang="en-US" smtClean="0"/>
              <a:t>‹#›</a:t>
            </a:fld>
            <a:endParaRPr lang="en-US"/>
          </a:p>
        </p:txBody>
      </p:sp>
    </p:spTree>
    <p:extLst>
      <p:ext uri="{BB962C8B-B14F-4D97-AF65-F5344CB8AC3E}">
        <p14:creationId xmlns:p14="http://schemas.microsoft.com/office/powerpoint/2010/main" val="173341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09AA1-113C-9F40-9E98-63D20E56E086}" type="slidenum">
              <a:rPr lang="en-US" smtClean="0"/>
              <a:t>15</a:t>
            </a:fld>
            <a:endParaRPr lang="en-US"/>
          </a:p>
        </p:txBody>
      </p:sp>
    </p:spTree>
    <p:extLst>
      <p:ext uri="{BB962C8B-B14F-4D97-AF65-F5344CB8AC3E}">
        <p14:creationId xmlns:p14="http://schemas.microsoft.com/office/powerpoint/2010/main" val="661639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3E7A28-EBA2-2F49-A53B-F21DE582033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45" name="Text Placeholder 44">
            <a:extLst>
              <a:ext uri="{FF2B5EF4-FFF2-40B4-BE49-F238E27FC236}">
                <a16:creationId xmlns:a16="http://schemas.microsoft.com/office/drawing/2014/main" id="{68987586-439B-D646-B8CF-77BC252525ED}"/>
              </a:ext>
            </a:extLst>
          </p:cNvPr>
          <p:cNvSpPr>
            <a:spLocks noGrp="1"/>
          </p:cNvSpPr>
          <p:nvPr>
            <p:ph type="body" sz="quarter" idx="13" hasCustomPrompt="1"/>
          </p:nvPr>
        </p:nvSpPr>
        <p:spPr>
          <a:xfrm>
            <a:off x="2299999" y="3949700"/>
            <a:ext cx="9410989" cy="841375"/>
          </a:xfrm>
        </p:spPr>
        <p:txBody>
          <a:bodyPr>
            <a:normAutofit/>
          </a:bodyPr>
          <a:lstStyle>
            <a:lvl1pPr>
              <a:defRPr sz="3700" baseline="0">
                <a:solidFill>
                  <a:schemeClr val="bg1"/>
                </a:solidFill>
              </a:defRPr>
            </a:lvl1pPr>
          </a:lstStyle>
          <a:p>
            <a:pPr lvl="0"/>
            <a:r>
              <a:rPr lang="en-US" dirty="0"/>
              <a:t>Description</a:t>
            </a:r>
          </a:p>
        </p:txBody>
      </p:sp>
      <p:sp>
        <p:nvSpPr>
          <p:cNvPr id="46" name="Text Placeholder 44">
            <a:extLst>
              <a:ext uri="{FF2B5EF4-FFF2-40B4-BE49-F238E27FC236}">
                <a16:creationId xmlns:a16="http://schemas.microsoft.com/office/drawing/2014/main" id="{2FFD41F1-D00C-554B-903A-2CB6FEFC95C1}"/>
              </a:ext>
            </a:extLst>
          </p:cNvPr>
          <p:cNvSpPr>
            <a:spLocks noGrp="1"/>
          </p:cNvSpPr>
          <p:nvPr>
            <p:ph type="body" sz="quarter" idx="14" hasCustomPrompt="1"/>
          </p:nvPr>
        </p:nvSpPr>
        <p:spPr>
          <a:xfrm>
            <a:off x="2299999" y="5761529"/>
            <a:ext cx="9410989" cy="583217"/>
          </a:xfrm>
        </p:spPr>
        <p:txBody>
          <a:bodyPr>
            <a:normAutofit/>
          </a:bodyPr>
          <a:lstStyle>
            <a:lvl1pPr>
              <a:defRPr sz="2800" baseline="0">
                <a:solidFill>
                  <a:schemeClr val="bg1"/>
                </a:solidFill>
              </a:defRPr>
            </a:lvl1pPr>
          </a:lstStyle>
          <a:p>
            <a:pPr lvl="0"/>
            <a:r>
              <a:rPr lang="en-US" dirty="0"/>
              <a:t>Additional Content</a:t>
            </a:r>
          </a:p>
        </p:txBody>
      </p:sp>
      <p:sp>
        <p:nvSpPr>
          <p:cNvPr id="47" name="Text Placeholder 12">
            <a:extLst>
              <a:ext uri="{FF2B5EF4-FFF2-40B4-BE49-F238E27FC236}">
                <a16:creationId xmlns:a16="http://schemas.microsoft.com/office/drawing/2014/main" id="{B4D9FA1B-431F-F045-9126-9501085BC707}"/>
              </a:ext>
            </a:extLst>
          </p:cNvPr>
          <p:cNvSpPr>
            <a:spLocks noGrp="1"/>
          </p:cNvSpPr>
          <p:nvPr>
            <p:ph type="body" sz="quarter" idx="15" hasCustomPrompt="1"/>
          </p:nvPr>
        </p:nvSpPr>
        <p:spPr>
          <a:xfrm>
            <a:off x="2299999" y="2826497"/>
            <a:ext cx="9410989" cy="760332"/>
          </a:xfrm>
        </p:spPr>
        <p:txBody>
          <a:bodyPr>
            <a:noAutofit/>
          </a:bodyPr>
          <a:lstStyle>
            <a:lvl1pPr algn="r">
              <a:lnSpc>
                <a:spcPct val="80000"/>
              </a:lnSpc>
              <a:defRPr sz="6000" b="1" i="0" baseline="0">
                <a:latin typeface="Calibri" panose="020F0502020204030204" pitchFamily="34" charset="0"/>
              </a:defRPr>
            </a:lvl1pPr>
          </a:lstStyle>
          <a:p>
            <a:pPr lvl="0"/>
            <a:r>
              <a:rPr lang="en-US" dirty="0"/>
              <a:t>Presentation Title</a:t>
            </a:r>
          </a:p>
        </p:txBody>
      </p:sp>
    </p:spTree>
    <p:extLst>
      <p:ext uri="{BB962C8B-B14F-4D97-AF65-F5344CB8AC3E}">
        <p14:creationId xmlns:p14="http://schemas.microsoft.com/office/powerpoint/2010/main" val="282980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Lef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09732B70-332F-0544-BCE8-E1AAC38E7AD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606247" y="189824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606425" y="3969835"/>
            <a:ext cx="6099175" cy="960438"/>
          </a:xfrm>
        </p:spPr>
        <p:txBody>
          <a:bodyPr/>
          <a:lstStyle>
            <a:lvl1pPr algn="l">
              <a:defRPr sz="4000" b="1" i="0" baseline="0">
                <a:solidFill>
                  <a:schemeClr val="bg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135559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entered">
    <p:spTree>
      <p:nvGrpSpPr>
        <p:cNvPr id="1" name=""/>
        <p:cNvGrpSpPr/>
        <p:nvPr/>
      </p:nvGrpSpPr>
      <p:grpSpPr>
        <a:xfrm>
          <a:off x="0" y="0"/>
          <a:ext cx="0" cy="0"/>
          <a:chOff x="0" y="0"/>
          <a:chExt cx="0" cy="0"/>
        </a:xfrm>
      </p:grpSpPr>
      <p:pic>
        <p:nvPicPr>
          <p:cNvPr id="3" name="Picture 2" descr="A picture containing text, whiteboard&#10;&#10;Description automatically generated">
            <a:extLst>
              <a:ext uri="{FF2B5EF4-FFF2-40B4-BE49-F238E27FC236}">
                <a16:creationId xmlns:a16="http://schemas.microsoft.com/office/drawing/2014/main" id="{EDE819F8-50DF-3048-914D-4E729909DB90}"/>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3141103" y="1796969"/>
            <a:ext cx="6099356" cy="1863524"/>
          </a:xfrm>
        </p:spPr>
        <p:txBody>
          <a:bodyPr>
            <a:noAutofit/>
          </a:bodyPr>
          <a:lstStyle>
            <a:lvl1pPr algn="ctr">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3141281" y="4653413"/>
            <a:ext cx="6099175" cy="960438"/>
          </a:xfrm>
        </p:spPr>
        <p:txBody>
          <a:bodyPr/>
          <a:lstStyle>
            <a:lvl1pPr algn="ctr">
              <a:defRPr sz="4000" b="1" i="0" baseline="0">
                <a:solidFill>
                  <a:schemeClr val="tx1"/>
                </a:solidFill>
                <a:latin typeface="Calibri" panose="020F0502020204030204" pitchFamily="34" charset="0"/>
              </a:defRPr>
            </a:lvl1pPr>
          </a:lstStyle>
          <a:p>
            <a:pPr lvl="0"/>
            <a:r>
              <a:rPr lang="en-US" dirty="0"/>
              <a:t>Subhead</a:t>
            </a:r>
          </a:p>
        </p:txBody>
      </p:sp>
      <p:cxnSp>
        <p:nvCxnSpPr>
          <p:cNvPr id="12" name="Straight Connector 11">
            <a:extLst>
              <a:ext uri="{FF2B5EF4-FFF2-40B4-BE49-F238E27FC236}">
                <a16:creationId xmlns:a16="http://schemas.microsoft.com/office/drawing/2014/main" id="{3274014D-421D-4042-8820-A9F5D543F3B9}"/>
              </a:ext>
            </a:extLst>
          </p:cNvPr>
          <p:cNvCxnSpPr/>
          <p:nvPr userDrawn="1"/>
        </p:nvCxnSpPr>
        <p:spPr>
          <a:xfrm>
            <a:off x="3132234" y="4170179"/>
            <a:ext cx="6049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8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vider Bottom Left_Flattened Backgroun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8EA882E-3E7B-AB40-9D94-975D147C27A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3" name="Text Placeholder 12">
            <a:extLst>
              <a:ext uri="{FF2B5EF4-FFF2-40B4-BE49-F238E27FC236}">
                <a16:creationId xmlns:a16="http://schemas.microsoft.com/office/drawing/2014/main" id="{5F03BD5B-68C3-FE4C-A0CE-1F01652CA500}"/>
              </a:ext>
            </a:extLst>
          </p:cNvPr>
          <p:cNvSpPr>
            <a:spLocks noGrp="1"/>
          </p:cNvSpPr>
          <p:nvPr>
            <p:ph type="body" sz="quarter" idx="10" hasCustomPrompt="1"/>
          </p:nvPr>
        </p:nvSpPr>
        <p:spPr>
          <a:xfrm>
            <a:off x="769278" y="2859468"/>
            <a:ext cx="6099356" cy="1863524"/>
          </a:xfrm>
        </p:spPr>
        <p:txBody>
          <a:bodyPr>
            <a:noAutofit/>
          </a:bodyPr>
          <a:lstStyle>
            <a:lvl1pPr algn="l">
              <a:lnSpc>
                <a:spcPct val="80000"/>
              </a:lnSpc>
              <a:defRPr sz="8000" b="1" i="0" baseline="0">
                <a:latin typeface="Calibri" panose="020F0502020204030204" pitchFamily="34" charset="0"/>
              </a:defRPr>
            </a:lvl1pPr>
          </a:lstStyle>
          <a:p>
            <a:pPr lvl="0"/>
            <a:r>
              <a:rPr lang="en-US" dirty="0"/>
              <a:t>DIVIDER SLIDE TITLE</a:t>
            </a:r>
          </a:p>
        </p:txBody>
      </p:sp>
      <p:sp>
        <p:nvSpPr>
          <p:cNvPr id="15" name="Text Placeholder 14">
            <a:extLst>
              <a:ext uri="{FF2B5EF4-FFF2-40B4-BE49-F238E27FC236}">
                <a16:creationId xmlns:a16="http://schemas.microsoft.com/office/drawing/2014/main" id="{E59C3BAF-BD1D-3143-BB41-122A75718803}"/>
              </a:ext>
            </a:extLst>
          </p:cNvPr>
          <p:cNvSpPr>
            <a:spLocks noGrp="1"/>
          </p:cNvSpPr>
          <p:nvPr>
            <p:ph type="body" sz="quarter" idx="11" hasCustomPrompt="1"/>
          </p:nvPr>
        </p:nvSpPr>
        <p:spPr>
          <a:xfrm>
            <a:off x="769278" y="5536148"/>
            <a:ext cx="6099175" cy="960438"/>
          </a:xfrm>
        </p:spPr>
        <p:txBody>
          <a:bodyPr/>
          <a:lstStyle>
            <a:lvl1pPr algn="l">
              <a:defRPr sz="4000" b="1" i="0" baseline="0">
                <a:solidFill>
                  <a:srgbClr val="00843D"/>
                </a:solidFill>
                <a:latin typeface="Calibri" panose="020F0502020204030204" pitchFamily="34" charset="0"/>
              </a:defRPr>
            </a:lvl1pPr>
          </a:lstStyle>
          <a:p>
            <a:pPr lvl="0"/>
            <a:r>
              <a:rPr lang="en-US" dirty="0"/>
              <a:t>Subhead</a:t>
            </a:r>
          </a:p>
        </p:txBody>
      </p:sp>
      <p:cxnSp>
        <p:nvCxnSpPr>
          <p:cNvPr id="8" name="Straight Connector 7">
            <a:extLst>
              <a:ext uri="{FF2B5EF4-FFF2-40B4-BE49-F238E27FC236}">
                <a16:creationId xmlns:a16="http://schemas.microsoft.com/office/drawing/2014/main" id="{2EEB9923-9B85-5F49-998B-F9F396E39C6D}"/>
              </a:ext>
            </a:extLst>
          </p:cNvPr>
          <p:cNvCxnSpPr/>
          <p:nvPr userDrawn="1"/>
        </p:nvCxnSpPr>
        <p:spPr>
          <a:xfrm>
            <a:off x="818707" y="5174733"/>
            <a:ext cx="6049927" cy="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Righ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7ECB2591-C49C-CC46-9996-2C015ECF103F}"/>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4" name="Text Placeholder 12">
            <a:extLst>
              <a:ext uri="{FF2B5EF4-FFF2-40B4-BE49-F238E27FC236}">
                <a16:creationId xmlns:a16="http://schemas.microsoft.com/office/drawing/2014/main" id="{74A6D3D3-72F6-6945-BCF2-6F546B0A391A}"/>
              </a:ext>
            </a:extLst>
          </p:cNvPr>
          <p:cNvSpPr>
            <a:spLocks noGrp="1"/>
          </p:cNvSpPr>
          <p:nvPr>
            <p:ph type="body" sz="quarter" idx="12" hasCustomPrompt="1"/>
          </p:nvPr>
        </p:nvSpPr>
        <p:spPr>
          <a:xfrm>
            <a:off x="4994043" y="2685356"/>
            <a:ext cx="6099356" cy="1863524"/>
          </a:xfrm>
        </p:spPr>
        <p:txBody>
          <a:bodyPr>
            <a:noAutofit/>
          </a:bodyPr>
          <a:lstStyle>
            <a:lvl1pPr algn="r">
              <a:lnSpc>
                <a:spcPct val="80000"/>
              </a:lnSpc>
              <a:defRPr sz="8000" b="1" i="0" baseline="0">
                <a:latin typeface="Calibri" panose="020F0502020204030204" pitchFamily="34" charset="0"/>
              </a:defRPr>
            </a:lvl1pPr>
          </a:lstStyle>
          <a:p>
            <a:pPr lvl="0"/>
            <a:r>
              <a:rPr lang="en-US" dirty="0"/>
              <a:t>DIVIDER SLIDE TITLE</a:t>
            </a:r>
          </a:p>
        </p:txBody>
      </p:sp>
      <p:sp>
        <p:nvSpPr>
          <p:cNvPr id="16" name="Text Placeholder 14">
            <a:extLst>
              <a:ext uri="{FF2B5EF4-FFF2-40B4-BE49-F238E27FC236}">
                <a16:creationId xmlns:a16="http://schemas.microsoft.com/office/drawing/2014/main" id="{8F951190-30B5-EC4F-86E2-6697F9F98CF7}"/>
              </a:ext>
            </a:extLst>
          </p:cNvPr>
          <p:cNvSpPr>
            <a:spLocks noGrp="1"/>
          </p:cNvSpPr>
          <p:nvPr>
            <p:ph type="body" sz="quarter" idx="13" hasCustomPrompt="1"/>
          </p:nvPr>
        </p:nvSpPr>
        <p:spPr>
          <a:xfrm>
            <a:off x="4984573" y="4694844"/>
            <a:ext cx="6099175" cy="960438"/>
          </a:xfrm>
        </p:spPr>
        <p:txBody>
          <a:bodyPr/>
          <a:lstStyle>
            <a:lvl1pPr algn="r">
              <a:defRPr sz="4000" b="1" i="0" baseline="0">
                <a:solidFill>
                  <a:schemeClr val="tx1"/>
                </a:solidFill>
                <a:latin typeface="Calibri" panose="020F0502020204030204" pitchFamily="34" charset="0"/>
              </a:defRPr>
            </a:lvl1pPr>
          </a:lstStyle>
          <a:p>
            <a:pPr lvl="0"/>
            <a:r>
              <a:rPr lang="en-US" dirty="0"/>
              <a:t>Subhead</a:t>
            </a:r>
          </a:p>
        </p:txBody>
      </p:sp>
    </p:spTree>
    <p:extLst>
      <p:ext uri="{BB962C8B-B14F-4D97-AF65-F5344CB8AC3E}">
        <p14:creationId xmlns:p14="http://schemas.microsoft.com/office/powerpoint/2010/main" val="67328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76C854A0-985B-FB4B-AE4B-D28DD3D054C9}"/>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22" name="Text Placeholder 21">
            <a:extLst>
              <a:ext uri="{FF2B5EF4-FFF2-40B4-BE49-F238E27FC236}">
                <a16:creationId xmlns:a16="http://schemas.microsoft.com/office/drawing/2014/main" id="{7FC61832-0E5F-FD40-8B98-9692C42A5770}"/>
              </a:ext>
            </a:extLst>
          </p:cNvPr>
          <p:cNvSpPr>
            <a:spLocks noGrp="1"/>
          </p:cNvSpPr>
          <p:nvPr>
            <p:ph type="body" sz="quarter" idx="12" hasCustomPrompt="1"/>
          </p:nvPr>
        </p:nvSpPr>
        <p:spPr>
          <a:xfrm>
            <a:off x="838199" y="2664566"/>
            <a:ext cx="10515599" cy="3512395"/>
          </a:xfrm>
        </p:spPr>
        <p:txBody>
          <a:bodyPr/>
          <a:lstStyle>
            <a:lvl1pPr marL="514350" indent="-514350" algn="l">
              <a:buFont typeface="Arial" panose="020B0604020202020204" pitchFamily="34" charset="0"/>
              <a:buChar char="•"/>
              <a:defRPr/>
            </a:lvl1pPr>
            <a:lvl2pPr marL="685800" indent="-22860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Insert body copy</a:t>
            </a:r>
          </a:p>
          <a:p>
            <a:pPr lvl="0"/>
            <a:r>
              <a:rPr lang="en-US" dirty="0"/>
              <a:t>Insert body copy</a:t>
            </a:r>
          </a:p>
          <a:p>
            <a:pPr lvl="0"/>
            <a:r>
              <a:rPr lang="en-US" dirty="0"/>
              <a:t>Insert body copy</a:t>
            </a:r>
          </a:p>
        </p:txBody>
      </p:sp>
    </p:spTree>
    <p:extLst>
      <p:ext uri="{BB962C8B-B14F-4D97-AF65-F5344CB8AC3E}">
        <p14:creationId xmlns:p14="http://schemas.microsoft.com/office/powerpoint/2010/main" val="105818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4F6D4F6A-D3FC-2149-83D5-614B95663E4C}"/>
              </a:ext>
            </a:extLst>
          </p:cNvPr>
          <p:cNvPicPr>
            <a:picLocks noChangeAspect="1"/>
          </p:cNvPicPr>
          <p:nvPr userDrawn="1"/>
        </p:nvPicPr>
        <p:blipFill>
          <a:blip r:embed="rId2"/>
          <a:stretch>
            <a:fillRect/>
          </a:stretch>
        </p:blipFill>
        <p:spPr>
          <a:xfrm>
            <a:off x="6350" y="190500"/>
            <a:ext cx="12179300" cy="6667500"/>
          </a:xfrm>
          <a:prstGeom prst="rect">
            <a:avLst/>
          </a:prstGeom>
        </p:spPr>
      </p:pic>
      <p:sp>
        <p:nvSpPr>
          <p:cNvPr id="16" name="TextBox 15">
            <a:extLst>
              <a:ext uri="{FF2B5EF4-FFF2-40B4-BE49-F238E27FC236}">
                <a16:creationId xmlns:a16="http://schemas.microsoft.com/office/drawing/2014/main" id="{B67C8A01-5F5F-B149-AE08-54CAB7A23BEE}"/>
              </a:ext>
            </a:extLst>
          </p:cNvPr>
          <p:cNvSpPr txBox="1"/>
          <p:nvPr userDrawn="1"/>
        </p:nvSpPr>
        <p:spPr>
          <a:xfrm>
            <a:off x="-949124" y="145841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7" name="TextBox 16">
            <a:extLst>
              <a:ext uri="{FF2B5EF4-FFF2-40B4-BE49-F238E27FC236}">
                <a16:creationId xmlns:a16="http://schemas.microsoft.com/office/drawing/2014/main" id="{9DE4A180-36C6-214C-AFE1-F88469C12CBA}"/>
              </a:ext>
            </a:extLst>
          </p:cNvPr>
          <p:cNvSpPr txBox="1"/>
          <p:nvPr userDrawn="1"/>
        </p:nvSpPr>
        <p:spPr>
          <a:xfrm>
            <a:off x="-1215342" y="1632030"/>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
        <p:nvSpPr>
          <p:cNvPr id="19" name="Text Placeholder 18">
            <a:extLst>
              <a:ext uri="{FF2B5EF4-FFF2-40B4-BE49-F238E27FC236}">
                <a16:creationId xmlns:a16="http://schemas.microsoft.com/office/drawing/2014/main" id="{043EAD14-4644-F340-8380-F40C21199F0A}"/>
              </a:ext>
            </a:extLst>
          </p:cNvPr>
          <p:cNvSpPr>
            <a:spLocks noGrp="1"/>
          </p:cNvSpPr>
          <p:nvPr>
            <p:ph type="body" sz="quarter" idx="10" hasCustomPrompt="1"/>
          </p:nvPr>
        </p:nvSpPr>
        <p:spPr>
          <a:xfrm>
            <a:off x="838200" y="466725"/>
            <a:ext cx="7542213" cy="666750"/>
          </a:xfrm>
        </p:spPr>
        <p:txBody>
          <a:bodyPr>
            <a:noAutofit/>
          </a:bodyPr>
          <a:lstStyle>
            <a:lvl1pPr algn="l">
              <a:defRPr sz="4000" b="1" i="0" baseline="0">
                <a:solidFill>
                  <a:srgbClr val="00843D"/>
                </a:solidFill>
                <a:latin typeface="Calibri" panose="020F0502020204030204" pitchFamily="34" charset="0"/>
              </a:defRPr>
            </a:lvl1pPr>
          </a:lstStyle>
          <a:p>
            <a:pPr lvl="0"/>
            <a:r>
              <a:rPr lang="en-US" dirty="0"/>
              <a:t>Slide Title</a:t>
            </a:r>
          </a:p>
        </p:txBody>
      </p:sp>
      <p:sp>
        <p:nvSpPr>
          <p:cNvPr id="20" name="Text Placeholder 18">
            <a:extLst>
              <a:ext uri="{FF2B5EF4-FFF2-40B4-BE49-F238E27FC236}">
                <a16:creationId xmlns:a16="http://schemas.microsoft.com/office/drawing/2014/main" id="{7AAC3C3D-E080-A045-B266-E3C073342BCE}"/>
              </a:ext>
            </a:extLst>
          </p:cNvPr>
          <p:cNvSpPr>
            <a:spLocks noGrp="1"/>
          </p:cNvSpPr>
          <p:nvPr>
            <p:ph type="body" sz="quarter" idx="11" hasCustomPrompt="1"/>
          </p:nvPr>
        </p:nvSpPr>
        <p:spPr>
          <a:xfrm>
            <a:off x="838200" y="1207505"/>
            <a:ext cx="10515600" cy="666750"/>
          </a:xfrm>
        </p:spPr>
        <p:txBody>
          <a:bodyPr>
            <a:noAutofit/>
          </a:bodyPr>
          <a:lstStyle>
            <a:lvl1pPr algn="l">
              <a:defRPr sz="3600" b="1" i="0" baseline="0">
                <a:solidFill>
                  <a:schemeClr val="tx1"/>
                </a:solidFill>
                <a:latin typeface="Calibri" panose="020F0502020204030204" pitchFamily="34" charset="0"/>
              </a:defRPr>
            </a:lvl1pPr>
          </a:lstStyle>
          <a:p>
            <a:pPr lvl="0"/>
            <a:r>
              <a:rPr lang="en-US" dirty="0"/>
              <a:t>Headline</a:t>
            </a:r>
          </a:p>
        </p:txBody>
      </p:sp>
      <p:sp>
        <p:nvSpPr>
          <p:cNvPr id="3" name="Content Placeholder 2">
            <a:extLst>
              <a:ext uri="{FF2B5EF4-FFF2-40B4-BE49-F238E27FC236}">
                <a16:creationId xmlns:a16="http://schemas.microsoft.com/office/drawing/2014/main" id="{4BB32619-E0E0-2D4A-9329-B3008A686B7B}"/>
              </a:ext>
            </a:extLst>
          </p:cNvPr>
          <p:cNvSpPr>
            <a:spLocks noGrp="1"/>
          </p:cNvSpPr>
          <p:nvPr>
            <p:ph sz="quarter" idx="13"/>
          </p:nvPr>
        </p:nvSpPr>
        <p:spPr>
          <a:xfrm>
            <a:off x="838200" y="2604305"/>
            <a:ext cx="10515600" cy="3676946"/>
          </a:xfrm>
        </p:spPr>
        <p:txBody>
          <a:bodyPr/>
          <a:lstStyle>
            <a:lvl1pPr algn="l">
              <a:defRPr/>
            </a:lvl1pPr>
          </a:lstStyle>
          <a:p>
            <a:pPr lvl="0"/>
            <a:endParaRPr lang="en-US" dirty="0"/>
          </a:p>
        </p:txBody>
      </p:sp>
    </p:spTree>
    <p:extLst>
      <p:ext uri="{BB962C8B-B14F-4D97-AF65-F5344CB8AC3E}">
        <p14:creationId xmlns:p14="http://schemas.microsoft.com/office/powerpoint/2010/main" val="3875309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DB40F4-6BCF-AC44-B890-C628546A31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b="1" dirty="0">
                <a:latin typeface="+mn-lt"/>
              </a:rPr>
              <a:t>Presentation Title</a:t>
            </a:r>
            <a:endParaRPr lang="en-US" dirty="0"/>
          </a:p>
        </p:txBody>
      </p:sp>
      <p:sp>
        <p:nvSpPr>
          <p:cNvPr id="3" name="Text Placeholder 2">
            <a:extLst>
              <a:ext uri="{FF2B5EF4-FFF2-40B4-BE49-F238E27FC236}">
                <a16:creationId xmlns:a16="http://schemas.microsoft.com/office/drawing/2014/main" id="{4A288C16-3DB6-8248-93AA-C2429707C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n-lt"/>
                <a:ea typeface="+mn-ea"/>
                <a:cs typeface="+mn-cs"/>
              </a:rPr>
              <a:t>Description</a:t>
            </a:r>
            <a:endParaRPr kumimoji="0" lang="en-US" sz="1200" b="0" i="0" u="none" strike="noStrike" kern="1200" cap="none" spc="0" normalizeH="0" baseline="0" noProof="0" dirty="0">
              <a:ln>
                <a:noFill/>
              </a:ln>
              <a:solidFill>
                <a:prstClr val="white"/>
              </a:solidFill>
              <a:effectLst/>
              <a:uLnTx/>
              <a:uFillTx/>
              <a:latin typeface="+mn-lt"/>
              <a:ea typeface="+mn-ea"/>
              <a:cs typeface="+mn-cs"/>
            </a:endParaRP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12D5A6-89D6-624F-9080-4DAA8D607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E0DB-3507-D441-AB89-6CA72722338B}" type="datetimeFigureOut">
              <a:rPr lang="en-US" smtClean="0"/>
              <a:t>7/24/2024</a:t>
            </a:fld>
            <a:endParaRPr lang="en-US"/>
          </a:p>
        </p:txBody>
      </p:sp>
      <p:sp>
        <p:nvSpPr>
          <p:cNvPr id="5" name="Footer Placeholder 4">
            <a:extLst>
              <a:ext uri="{FF2B5EF4-FFF2-40B4-BE49-F238E27FC236}">
                <a16:creationId xmlns:a16="http://schemas.microsoft.com/office/drawing/2014/main" id="{7C71FA2A-210D-6D41-A28D-CE404F5A4F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DF6B89-0CCD-8A40-9207-0F5BB3FBA9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9972E-B495-7D42-862D-914296B4CAD3}" type="slidenum">
              <a:rPr lang="en-US" smtClean="0"/>
              <a:t>‹#›</a:t>
            </a:fld>
            <a:endParaRPr lang="en-US"/>
          </a:p>
        </p:txBody>
      </p:sp>
    </p:spTree>
    <p:extLst>
      <p:ext uri="{BB962C8B-B14F-4D97-AF65-F5344CB8AC3E}">
        <p14:creationId xmlns:p14="http://schemas.microsoft.com/office/powerpoint/2010/main" val="351750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62" r:id="rId5"/>
    <p:sldLayoutId id="2147483653" r:id="rId6"/>
    <p:sldLayoutId id="2147483663" r:id="rId7"/>
  </p:sldLayoutIdLst>
  <p:txStyles>
    <p:title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spreadsheets/d/1s7tuUrxZB3stNVMWFrRco6O4g33uKDCvWuYN0ovaszw/edit#gid=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ferc.gov/CalendarFiles/20180108161614-RM18-1-000.pdf"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D436E-B15A-8945-BA99-E5F7CA98CA62}"/>
              </a:ext>
            </a:extLst>
          </p:cNvPr>
          <p:cNvSpPr>
            <a:spLocks noGrp="1"/>
          </p:cNvSpPr>
          <p:nvPr>
            <p:ph type="body" sz="quarter" idx="13"/>
          </p:nvPr>
        </p:nvSpPr>
        <p:spPr/>
        <p:txBody>
          <a:bodyPr/>
          <a:lstStyle/>
          <a:p>
            <a:r>
              <a:rPr lang="en-US" dirty="0"/>
              <a:t>Shikhar Pandey</a:t>
            </a:r>
          </a:p>
        </p:txBody>
      </p:sp>
      <p:sp>
        <p:nvSpPr>
          <p:cNvPr id="3" name="Text Placeholder 2">
            <a:extLst>
              <a:ext uri="{FF2B5EF4-FFF2-40B4-BE49-F238E27FC236}">
                <a16:creationId xmlns:a16="http://schemas.microsoft.com/office/drawing/2014/main" id="{F6267506-261B-6245-AB5F-24A591F62604}"/>
              </a:ext>
            </a:extLst>
          </p:cNvPr>
          <p:cNvSpPr>
            <a:spLocks noGrp="1"/>
          </p:cNvSpPr>
          <p:nvPr>
            <p:ph type="body" sz="quarter" idx="14"/>
          </p:nvPr>
        </p:nvSpPr>
        <p:spPr>
          <a:xfrm>
            <a:off x="2299999" y="4564587"/>
            <a:ext cx="9410989" cy="841375"/>
          </a:xfrm>
        </p:spPr>
        <p:txBody>
          <a:bodyPr>
            <a:normAutofit fontScale="92500" lnSpcReduction="10000"/>
          </a:bodyPr>
          <a:lstStyle/>
          <a:p>
            <a:r>
              <a:rPr lang="en-US" dirty="0"/>
              <a:t>Sr. Manager- DER Planning &amp; Engineering</a:t>
            </a:r>
          </a:p>
          <a:p>
            <a:r>
              <a:rPr lang="en-US" dirty="0"/>
              <a:t>ComEd</a:t>
            </a:r>
          </a:p>
        </p:txBody>
      </p:sp>
      <p:sp>
        <p:nvSpPr>
          <p:cNvPr id="7" name="Text Placeholder 6">
            <a:extLst>
              <a:ext uri="{FF2B5EF4-FFF2-40B4-BE49-F238E27FC236}">
                <a16:creationId xmlns:a16="http://schemas.microsoft.com/office/drawing/2014/main" id="{CD978786-E1EB-3843-9D40-197B5DED4C59}"/>
              </a:ext>
            </a:extLst>
          </p:cNvPr>
          <p:cNvSpPr>
            <a:spLocks noGrp="1"/>
          </p:cNvSpPr>
          <p:nvPr>
            <p:ph type="body" sz="quarter" idx="15"/>
          </p:nvPr>
        </p:nvSpPr>
        <p:spPr>
          <a:xfrm>
            <a:off x="2361545" y="2350122"/>
            <a:ext cx="9410989" cy="760332"/>
          </a:xfrm>
        </p:spPr>
        <p:txBody>
          <a:bodyPr/>
          <a:lstStyle/>
          <a:p>
            <a:r>
              <a:rPr lang="en-US" dirty="0"/>
              <a:t>IEEE Distribution Resiliency Taskforce Update</a:t>
            </a:r>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pic>
        <p:nvPicPr>
          <p:cNvPr id="6" name="Picture 5">
            <a:extLst>
              <a:ext uri="{FF2B5EF4-FFF2-40B4-BE49-F238E27FC236}">
                <a16:creationId xmlns:a16="http://schemas.microsoft.com/office/drawing/2014/main" id="{0AFD8380-5701-12BD-76C4-F52BF513256D}"/>
              </a:ext>
            </a:extLst>
          </p:cNvPr>
          <p:cNvPicPr>
            <a:picLocks noChangeAspect="1"/>
          </p:cNvPicPr>
          <p:nvPr/>
        </p:nvPicPr>
        <p:blipFill>
          <a:blip r:embed="rId2"/>
          <a:stretch>
            <a:fillRect/>
          </a:stretch>
        </p:blipFill>
        <p:spPr>
          <a:xfrm>
            <a:off x="204387" y="414742"/>
            <a:ext cx="2373631" cy="1096905"/>
          </a:xfrm>
          <a:prstGeom prst="rect">
            <a:avLst/>
          </a:prstGeom>
        </p:spPr>
      </p:pic>
    </p:spTree>
    <p:extLst>
      <p:ext uri="{BB962C8B-B14F-4D97-AF65-F5344CB8AC3E}">
        <p14:creationId xmlns:p14="http://schemas.microsoft.com/office/powerpoint/2010/main" val="2217145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96F2D-3CBE-2FAE-E49D-2C64CD161745}"/>
              </a:ext>
            </a:extLst>
          </p:cNvPr>
          <p:cNvSpPr>
            <a:spLocks noGrp="1"/>
          </p:cNvSpPr>
          <p:nvPr>
            <p:ph type="body" sz="quarter" idx="10"/>
          </p:nvPr>
        </p:nvSpPr>
        <p:spPr>
          <a:xfrm>
            <a:off x="482321" y="466725"/>
            <a:ext cx="7542213" cy="666750"/>
          </a:xfrm>
        </p:spPr>
        <p:txBody>
          <a:bodyPr/>
          <a:lstStyle/>
          <a:p>
            <a:r>
              <a:rPr lang="en-US" sz="3600" dirty="0"/>
              <a:t>Automation Performance </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5316140-F088-A9A2-2C15-8908148D4DCD}"/>
                  </a:ext>
                </a:extLst>
              </p:cNvPr>
              <p:cNvSpPr txBox="1"/>
              <p:nvPr/>
            </p:nvSpPr>
            <p:spPr>
              <a:xfrm>
                <a:off x="482321" y="921689"/>
                <a:ext cx="11394831" cy="901914"/>
              </a:xfrm>
              <a:prstGeom prst="rect">
                <a:avLst/>
              </a:prstGeom>
              <a:noFill/>
            </p:spPr>
            <p:txBody>
              <a:bodyPr wrap="square">
                <a:spAutoFit/>
              </a:bodyPr>
              <a:lstStyle/>
              <a:p>
                <a:pPr marL="0" marR="91440" algn="ctr">
                  <a:lnSpc>
                    <a:spcPct val="150000"/>
                  </a:lnSpc>
                  <a:spcBef>
                    <a:spcPts val="1200"/>
                  </a:spcBef>
                  <a:spcAft>
                    <a:spcPts val="1200"/>
                  </a:spcAft>
                </a:pPr>
                <a:r>
                  <a:rPr lang="en-US" sz="2000" dirty="0">
                    <a:solidFill>
                      <a:srgbClr val="231F20"/>
                    </a:solidFill>
                    <a:effectLst/>
                    <a:ea typeface="Calibri" panose="020F0502020204030204" pitchFamily="34" charset="0"/>
                    <a:cs typeface="Calibri" panose="020F0502020204030204" pitchFamily="34" charset="0"/>
                  </a:rPr>
                  <a:t>Automation Performance Ratio (APR) =</a:t>
                </a:r>
                <a:r>
                  <a:rPr lang="en-US" sz="2400" dirty="0">
                    <a:solidFill>
                      <a:srgbClr val="231F20"/>
                    </a:solidFill>
                    <a:effectLst/>
                    <a:ea typeface="Calibri" panose="020F0502020204030204" pitchFamily="34" charset="0"/>
                    <a:cs typeface="Calibri" panose="020F0502020204030204" pitchFamily="34" charset="0"/>
                  </a:rPr>
                  <a:t> </a:t>
                </a:r>
                <a14:m>
                  <m:oMath xmlns:m="http://schemas.openxmlformats.org/officeDocument/2006/math">
                    <m:f>
                      <m:fPr>
                        <m:ctrlPr>
                          <a:rPr lang="en-US" sz="2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ctrlPr>
                      </m:fPr>
                      <m:num>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Outages</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Avoided</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by</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Automation</m:t>
                        </m:r>
                      </m:num>
                      <m:den>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Outages</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Avoided</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by</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Automation</m:t>
                        </m:r>
                        <m:r>
                          <a:rPr lang="en-US" sz="2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m:t>
                        </m:r>
                        <m:r>
                          <a:rPr lang="en-US" sz="2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Sustained</m:t>
                        </m:r>
                        <m:r>
                          <a:rPr lang="en-US" sz="2400" i="1">
                            <a:solidFill>
                              <a:srgbClr val="231F20"/>
                            </a:solidFill>
                            <a:effectLst/>
                            <a:latin typeface="Cambria Math" panose="02040503050406030204" pitchFamily="18" charset="0"/>
                            <a:ea typeface="Calibri" panose="020F0502020204030204" pitchFamily="34" charset="0"/>
                            <a:cs typeface="Calibri" panose="020F0502020204030204" pitchFamily="34" charset="0"/>
                          </a:rPr>
                          <m:t> </m:t>
                        </m:r>
                        <m:r>
                          <m:rPr>
                            <m:sty m:val="p"/>
                          </m:rPr>
                          <a:rPr lang="en-US" sz="2400">
                            <a:solidFill>
                              <a:srgbClr val="231F20"/>
                            </a:solidFill>
                            <a:effectLst/>
                            <a:latin typeface="Cambria Math" panose="02040503050406030204" pitchFamily="18" charset="0"/>
                            <a:ea typeface="Calibri" panose="020F0502020204030204" pitchFamily="34" charset="0"/>
                            <a:cs typeface="Calibri" panose="020F0502020204030204" pitchFamily="34" charset="0"/>
                          </a:rPr>
                          <m:t>Outages</m:t>
                        </m:r>
                      </m:den>
                    </m:f>
                  </m:oMath>
                </a14:m>
                <a:endParaRPr lang="en-US" sz="2000" dirty="0">
                  <a:solidFill>
                    <a:srgbClr val="231F20"/>
                  </a:solidFill>
                  <a:effectLst/>
                  <a:ea typeface="Calibri" panose="020F0502020204030204" pitchFamily="34" charset="0"/>
                </a:endParaRPr>
              </a:p>
            </p:txBody>
          </p:sp>
        </mc:Choice>
        <mc:Fallback>
          <p:sp>
            <p:nvSpPr>
              <p:cNvPr id="7" name="TextBox 6">
                <a:extLst>
                  <a:ext uri="{FF2B5EF4-FFF2-40B4-BE49-F238E27FC236}">
                    <a16:creationId xmlns:a16="http://schemas.microsoft.com/office/drawing/2014/main" id="{F5316140-F088-A9A2-2C15-8908148D4DCD}"/>
                  </a:ext>
                </a:extLst>
              </p:cNvPr>
              <p:cNvSpPr txBox="1">
                <a:spLocks noRot="1" noChangeAspect="1" noMove="1" noResize="1" noEditPoints="1" noAdjustHandles="1" noChangeArrowheads="1" noChangeShapeType="1" noTextEdit="1"/>
              </p:cNvSpPr>
              <p:nvPr/>
            </p:nvSpPr>
            <p:spPr>
              <a:xfrm>
                <a:off x="482321" y="921689"/>
                <a:ext cx="11394831" cy="901914"/>
              </a:xfrm>
              <a:prstGeom prst="rect">
                <a:avLst/>
              </a:prstGeom>
              <a:blipFill>
                <a:blip r:embed="rId2"/>
                <a:stretch>
                  <a:fillRect/>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C73A2CA5-7B3D-569A-6DEA-1B6C44CA9D92}"/>
              </a:ext>
            </a:extLst>
          </p:cNvPr>
          <p:cNvGraphicFramePr>
            <a:graphicFrameLocks noGrp="1"/>
          </p:cNvGraphicFramePr>
          <p:nvPr>
            <p:extLst>
              <p:ext uri="{D42A27DB-BD31-4B8C-83A1-F6EECF244321}">
                <p14:modId xmlns:p14="http://schemas.microsoft.com/office/powerpoint/2010/main" val="3082791135"/>
              </p:ext>
            </p:extLst>
          </p:nvPr>
        </p:nvGraphicFramePr>
        <p:xfrm>
          <a:off x="482322" y="2095131"/>
          <a:ext cx="11147426" cy="4477861"/>
        </p:xfrm>
        <a:graphic>
          <a:graphicData uri="http://schemas.openxmlformats.org/drawingml/2006/table">
            <a:tbl>
              <a:tblPr>
                <a:tableStyleId>{5C22544A-7EE6-4342-B048-85BDC9FD1C3A}</a:tableStyleId>
              </a:tblPr>
              <a:tblGrid>
                <a:gridCol w="2873437">
                  <a:extLst>
                    <a:ext uri="{9D8B030D-6E8A-4147-A177-3AD203B41FA5}">
                      <a16:colId xmlns:a16="http://schemas.microsoft.com/office/drawing/2014/main" val="3267010104"/>
                    </a:ext>
                  </a:extLst>
                </a:gridCol>
                <a:gridCol w="8273989">
                  <a:extLst>
                    <a:ext uri="{9D8B030D-6E8A-4147-A177-3AD203B41FA5}">
                      <a16:colId xmlns:a16="http://schemas.microsoft.com/office/drawing/2014/main" val="2494364172"/>
                    </a:ext>
                  </a:extLst>
                </a:gridCol>
              </a:tblGrid>
              <a:tr h="324198">
                <a:tc>
                  <a:txBody>
                    <a:bodyPr/>
                    <a:lstStyle/>
                    <a:p>
                      <a:pPr algn="ctr" fontAlgn="ctr"/>
                      <a:r>
                        <a:rPr lang="en-US" sz="2400" b="1" u="none" strike="noStrike" dirty="0">
                          <a:effectLst/>
                        </a:rPr>
                        <a:t>Aspect</a:t>
                      </a:r>
                      <a:endParaRPr lang="en-US"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b="1" u="none" strike="noStrike" dirty="0">
                          <a:effectLst/>
                        </a:rPr>
                        <a:t>Key Points</a:t>
                      </a:r>
                      <a:endParaRPr lang="en-US"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98463602"/>
                  </a:ext>
                </a:extLst>
              </a:tr>
              <a:tr h="512822">
                <a:tc>
                  <a:txBody>
                    <a:bodyPr/>
                    <a:lstStyle/>
                    <a:p>
                      <a:pPr algn="l" fontAlgn="ctr"/>
                      <a:r>
                        <a:rPr lang="en-US" sz="1600" u="none" strike="noStrike">
                          <a:effectLst/>
                        </a:rPr>
                        <a:t>Perfect Resilience Scenario</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Automation Performance </a:t>
                      </a:r>
                      <a:r>
                        <a:rPr lang="en-US" sz="1600" b="1" u="none" strike="noStrike" dirty="0">
                          <a:effectLst/>
                        </a:rPr>
                        <a:t>Ratio of 1 </a:t>
                      </a:r>
                      <a:r>
                        <a:rPr lang="en-US" sz="1600" u="none" strike="noStrike" dirty="0">
                          <a:effectLst/>
                        </a:rPr>
                        <a:t>signifies perfect resilience, ensuring uninterrupted service and high customer satisfaction.</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77497575"/>
                  </a:ext>
                </a:extLst>
              </a:tr>
              <a:tr h="512822">
                <a:tc>
                  <a:txBody>
                    <a:bodyPr/>
                    <a:lstStyle/>
                    <a:p>
                      <a:pPr algn="l" fontAlgn="ctr"/>
                      <a:r>
                        <a:rPr lang="en-US" sz="1600" u="none" strike="noStrike" dirty="0">
                          <a:effectLst/>
                        </a:rPr>
                        <a:t>Factors Influencing the Ratio</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Automation Mechanisms: </a:t>
                      </a:r>
                      <a:r>
                        <a:rPr lang="en-US" sz="1600" u="none" strike="noStrike" dirty="0">
                          <a:effectLst/>
                        </a:rPr>
                        <a:t>Impact on outage prevention.  </a:t>
                      </a:r>
                    </a:p>
                    <a:p>
                      <a:pPr algn="l" fontAlgn="ctr"/>
                      <a:r>
                        <a:rPr lang="en-US" sz="1600" b="1" u="none" strike="noStrike" dirty="0">
                          <a:effectLst/>
                        </a:rPr>
                        <a:t>Sustained Outages</a:t>
                      </a:r>
                      <a:r>
                        <a:rPr lang="en-US" sz="1600" u="none" strike="noStrike" dirty="0">
                          <a:effectLst/>
                        </a:rPr>
                        <a:t>: Causes like equipment failure or external disruptions.</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77244932"/>
                  </a:ext>
                </a:extLst>
              </a:tr>
              <a:tr h="512822">
                <a:tc>
                  <a:txBody>
                    <a:bodyPr/>
                    <a:lstStyle/>
                    <a:p>
                      <a:pPr algn="l" fontAlgn="ctr"/>
                      <a:r>
                        <a:rPr lang="en-US" sz="1600" u="none" strike="noStrike">
                          <a:effectLst/>
                        </a:rPr>
                        <a:t>Real-World Implications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Case Studies</a:t>
                      </a:r>
                      <a:r>
                        <a:rPr lang="en-US" sz="1600" u="none" strike="noStrike" dirty="0">
                          <a:effectLst/>
                        </a:rPr>
                        <a:t>: Successful automation in outage prevention. </a:t>
                      </a:r>
                    </a:p>
                    <a:p>
                      <a:pPr algn="l" fontAlgn="ctr"/>
                      <a:r>
                        <a:rPr lang="en-US" sz="1600" b="1" u="none" strike="noStrike" dirty="0">
                          <a:effectLst/>
                        </a:rPr>
                        <a:t>Challenges</a:t>
                      </a:r>
                      <a:r>
                        <a:rPr lang="en-US" sz="1600" u="none" strike="noStrike" dirty="0">
                          <a:effectLst/>
                        </a:rPr>
                        <a:t>: Areas where automation needs improvement.</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1347107"/>
                  </a:ext>
                </a:extLst>
              </a:tr>
              <a:tr h="512822">
                <a:tc>
                  <a:txBody>
                    <a:bodyPr/>
                    <a:lstStyle/>
                    <a:p>
                      <a:pPr algn="l" fontAlgn="ctr"/>
                      <a:r>
                        <a:rPr lang="en-US" sz="1600" u="none" strike="noStrike">
                          <a:effectLst/>
                        </a:rPr>
                        <a:t>Trends Over Time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Historical Analysis</a:t>
                      </a:r>
                      <a:r>
                        <a:rPr lang="en-US" sz="1600" u="none" strike="noStrike" dirty="0">
                          <a:effectLst/>
                        </a:rPr>
                        <a:t>: Trends in Automation Performance Ratio and automation strategies. </a:t>
                      </a:r>
                    </a:p>
                    <a:p>
                      <a:pPr algn="l" fontAlgn="ctr"/>
                      <a:r>
                        <a:rPr lang="en-US" sz="1600" b="1" u="none" strike="noStrike" dirty="0">
                          <a:effectLst/>
                        </a:rPr>
                        <a:t>Continuous Improvement</a:t>
                      </a:r>
                      <a:r>
                        <a:rPr lang="en-US" sz="1600" u="none" strike="noStrike" dirty="0">
                          <a:effectLst/>
                        </a:rPr>
                        <a:t>: Informing ongoing efforts.</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94654013"/>
                  </a:ext>
                </a:extLst>
              </a:tr>
              <a:tr h="512822">
                <a:tc>
                  <a:txBody>
                    <a:bodyPr/>
                    <a:lstStyle/>
                    <a:p>
                      <a:pPr algn="l" fontAlgn="ctr"/>
                      <a:r>
                        <a:rPr lang="en-US" sz="1600" u="none" strike="noStrike">
                          <a:effectLst/>
                        </a:rPr>
                        <a:t>Comparisons with Other Metrics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Comprehensive Resilience</a:t>
                      </a:r>
                      <a:r>
                        <a:rPr lang="en-US" sz="1600" u="none" strike="noStrike" dirty="0">
                          <a:effectLst/>
                        </a:rPr>
                        <a:t>: Alignment with other metrics. </a:t>
                      </a:r>
                    </a:p>
                    <a:p>
                      <a:pPr algn="l" fontAlgn="ctr"/>
                      <a:r>
                        <a:rPr lang="en-US" sz="1600" b="1" u="none" strike="noStrike" dirty="0">
                          <a:effectLst/>
                        </a:rPr>
                        <a:t>Interconnected Nature</a:t>
                      </a:r>
                      <a:r>
                        <a:rPr lang="en-US" sz="1600" u="none" strike="noStrike" dirty="0">
                          <a:effectLst/>
                        </a:rPr>
                        <a:t>: Holistic understanding of grid resilience.</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4449698"/>
                  </a:ext>
                </a:extLst>
              </a:tr>
              <a:tr h="512822">
                <a:tc>
                  <a:txBody>
                    <a:bodyPr/>
                    <a:lstStyle/>
                    <a:p>
                      <a:pPr algn="l" fontAlgn="ctr"/>
                      <a:r>
                        <a:rPr lang="en-US" sz="1600" u="none" strike="noStrike">
                          <a:effectLst/>
                        </a:rPr>
                        <a:t>Operational Considerations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Response Times</a:t>
                      </a:r>
                      <a:r>
                        <a:rPr lang="en-US" sz="1600" u="none" strike="noStrike" dirty="0">
                          <a:effectLst/>
                        </a:rPr>
                        <a:t>: Speed of detection, decision-making, and execution. </a:t>
                      </a:r>
                    </a:p>
                    <a:p>
                      <a:pPr algn="l" fontAlgn="ctr"/>
                      <a:r>
                        <a:rPr lang="en-US" sz="1600" b="1" u="none" strike="noStrike" dirty="0">
                          <a:effectLst/>
                        </a:rPr>
                        <a:t>Adaptability</a:t>
                      </a:r>
                      <a:r>
                        <a:rPr lang="en-US" sz="1600" u="none" strike="noStrike" dirty="0">
                          <a:effectLst/>
                        </a:rPr>
                        <a:t>: Handling different disturbances.</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3754769"/>
                  </a:ext>
                </a:extLst>
              </a:tr>
              <a:tr h="512822">
                <a:tc>
                  <a:txBody>
                    <a:bodyPr/>
                    <a:lstStyle/>
                    <a:p>
                      <a:pPr algn="l" fontAlgn="ctr"/>
                      <a:r>
                        <a:rPr lang="en-US" sz="1600" u="none" strike="noStrike">
                          <a:effectLst/>
                        </a:rPr>
                        <a:t>Scalability and Adaptability</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Scalability Challenges</a:t>
                      </a:r>
                      <a:r>
                        <a:rPr lang="en-US" sz="1600" u="none" strike="noStrike" dirty="0">
                          <a:effectLst/>
                        </a:rPr>
                        <a:t>: For larger grid systems. </a:t>
                      </a:r>
                    </a:p>
                    <a:p>
                      <a:pPr algn="l" fontAlgn="ctr"/>
                      <a:r>
                        <a:rPr lang="en-US" sz="1600" b="1" u="none" strike="noStrike" dirty="0">
                          <a:effectLst/>
                        </a:rPr>
                        <a:t>Technological Advances</a:t>
                      </a:r>
                      <a:r>
                        <a:rPr lang="en-US" sz="1600" u="none" strike="noStrike" dirty="0">
                          <a:effectLst/>
                        </a:rPr>
                        <a:t>: Enhancing automation systems.</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00694265"/>
                  </a:ext>
                </a:extLst>
              </a:tr>
              <a:tr h="512822">
                <a:tc>
                  <a:txBody>
                    <a:bodyPr/>
                    <a:lstStyle/>
                    <a:p>
                      <a:pPr algn="l" fontAlgn="ctr"/>
                      <a:r>
                        <a:rPr lang="en-US" sz="1600" u="none" strike="noStrike">
                          <a:effectLst/>
                        </a:rPr>
                        <a:t>Practical Applications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1" u="none" strike="noStrike" dirty="0">
                          <a:effectLst/>
                        </a:rPr>
                        <a:t>Decision-Making Support</a:t>
                      </a:r>
                      <a:r>
                        <a:rPr lang="en-US" sz="1600" u="none" strike="noStrike" dirty="0">
                          <a:effectLst/>
                        </a:rPr>
                        <a:t>: Helps in prioritizing investments. </a:t>
                      </a:r>
                    </a:p>
                    <a:p>
                      <a:pPr algn="l" fontAlgn="ctr"/>
                      <a:r>
                        <a:rPr lang="en-US" sz="1600" b="1" u="none" strike="noStrike" dirty="0">
                          <a:effectLst/>
                        </a:rPr>
                        <a:t>Customer Impact</a:t>
                      </a:r>
                      <a:r>
                        <a:rPr lang="en-US" sz="1600" u="none" strike="noStrike" dirty="0">
                          <a:effectLst/>
                        </a:rPr>
                        <a:t>: Improved service reliability through outage prevention.</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7226850"/>
                  </a:ext>
                </a:extLst>
              </a:tr>
            </a:tbl>
          </a:graphicData>
        </a:graphic>
      </p:graphicFrame>
    </p:spTree>
    <p:extLst>
      <p:ext uri="{BB962C8B-B14F-4D97-AF65-F5344CB8AC3E}">
        <p14:creationId xmlns:p14="http://schemas.microsoft.com/office/powerpoint/2010/main" val="143102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285750" y="466725"/>
            <a:ext cx="9544050" cy="1199417"/>
          </a:xfrm>
        </p:spPr>
        <p:txBody>
          <a:bodyPr/>
          <a:lstStyle/>
          <a:p>
            <a:r>
              <a:rPr lang="en-US" sz="3600" dirty="0"/>
              <a:t>Emergency response effectiveness </a:t>
            </a:r>
          </a:p>
        </p:txBody>
      </p:sp>
      <p:sp>
        <p:nvSpPr>
          <p:cNvPr id="7" name="Content Placeholder 3">
            <a:extLst>
              <a:ext uri="{FF2B5EF4-FFF2-40B4-BE49-F238E27FC236}">
                <a16:creationId xmlns:a16="http://schemas.microsoft.com/office/drawing/2014/main" id="{97536331-F3B3-BC3B-71D4-C4092CF21FA6}"/>
              </a:ext>
            </a:extLst>
          </p:cNvPr>
          <p:cNvSpPr txBox="1">
            <a:spLocks/>
          </p:cNvSpPr>
          <p:nvPr/>
        </p:nvSpPr>
        <p:spPr>
          <a:xfrm>
            <a:off x="261510" y="1315947"/>
            <a:ext cx="5491529" cy="5137305"/>
          </a:xfrm>
          <a:prstGeom prst="rect">
            <a:avLst/>
          </a:prstGeom>
        </p:spPr>
        <p:txBody>
          <a:bodyPr>
            <a:normAutofit lnSpcReduction="10000"/>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Factors:</a:t>
            </a:r>
          </a:p>
          <a:p>
            <a:pPr lvl="1"/>
            <a:r>
              <a:rPr lang="en-US" sz="1800" b="1" dirty="0"/>
              <a:t>Total Outages </a:t>
            </a:r>
            <a:r>
              <a:rPr lang="en-US" sz="1800" dirty="0"/>
              <a:t>– Intensity of the storm [Non-controllable]</a:t>
            </a:r>
          </a:p>
          <a:p>
            <a:pPr lvl="1"/>
            <a:r>
              <a:rPr lang="en-US" sz="1800" b="1" dirty="0"/>
              <a:t>Max Customer Interruptions </a:t>
            </a:r>
            <a:r>
              <a:rPr lang="en-US" sz="1800" dirty="0"/>
              <a:t>– Indicator of crew efforts in curbing maximum degradation </a:t>
            </a:r>
          </a:p>
          <a:p>
            <a:pPr lvl="2"/>
            <a:r>
              <a:rPr lang="en-US" sz="1400" dirty="0"/>
              <a:t>Semi-Controllable – better human performance, lower CI. </a:t>
            </a:r>
          </a:p>
          <a:p>
            <a:pPr lvl="2"/>
            <a:r>
              <a:rPr lang="en-US" sz="1400" dirty="0"/>
              <a:t>But for severe events where all outages happen at the head end of the chart, there will be significant lag in start of restoration by crews</a:t>
            </a:r>
          </a:p>
          <a:p>
            <a:pPr lvl="1"/>
            <a:r>
              <a:rPr lang="en-US" sz="1800" b="1" dirty="0"/>
              <a:t>Area under the Restoration Curve </a:t>
            </a:r>
            <a:r>
              <a:rPr lang="en-US" sz="1800" dirty="0"/>
              <a:t>– Indicator tracking restoration efforts vs emerging outages. Smaller the area under the curve better restoration performance [Controllable – Better human performance, lower AURC]</a:t>
            </a:r>
          </a:p>
          <a:p>
            <a:pPr lvl="1"/>
            <a:r>
              <a:rPr lang="en-US" sz="1800" b="1" dirty="0"/>
              <a:t>Crew Hours </a:t>
            </a:r>
            <a:r>
              <a:rPr lang="en-US" sz="1800" dirty="0"/>
              <a:t>– Total hours spent on the field by crew [Controllable – Better human performance, lower crews needed for 100% restoration]</a:t>
            </a:r>
          </a:p>
          <a:p>
            <a:pPr lvl="1"/>
            <a:r>
              <a:rPr lang="en-US" sz="1800" b="1" dirty="0"/>
              <a:t>Storm duration</a:t>
            </a:r>
          </a:p>
          <a:p>
            <a:pPr lvl="1"/>
            <a:r>
              <a:rPr lang="en-US" sz="1800" b="1" dirty="0"/>
              <a:t>Full restore time </a:t>
            </a:r>
            <a:r>
              <a:rPr lang="en-US" sz="1800" dirty="0"/>
              <a:t>– Controllable but already captured by AURC</a:t>
            </a:r>
            <a:endParaRPr lang="en-US" sz="1800" b="1" dirty="0"/>
          </a:p>
        </p:txBody>
      </p:sp>
      <p:pic>
        <p:nvPicPr>
          <p:cNvPr id="8" name="Content Placeholder 6">
            <a:extLst>
              <a:ext uri="{FF2B5EF4-FFF2-40B4-BE49-F238E27FC236}">
                <a16:creationId xmlns:a16="http://schemas.microsoft.com/office/drawing/2014/main" id="{5D1FF2DF-C73E-0D5E-992E-336F0201677D}"/>
              </a:ext>
            </a:extLst>
          </p:cNvPr>
          <p:cNvPicPr>
            <a:picLocks noChangeAspect="1"/>
          </p:cNvPicPr>
          <p:nvPr/>
        </p:nvPicPr>
        <p:blipFill rotWithShape="1">
          <a:blip r:embed="rId2"/>
          <a:srcRect t="3900" b="8999"/>
          <a:stretch/>
        </p:blipFill>
        <p:spPr>
          <a:xfrm>
            <a:off x="5922229" y="3515437"/>
            <a:ext cx="6013351" cy="2952802"/>
          </a:xfrm>
          <a:prstGeom prst="rect">
            <a:avLst/>
          </a:prstGeom>
        </p:spPr>
      </p:pic>
      <p:pic>
        <p:nvPicPr>
          <p:cNvPr id="9" name="Picture 8">
            <a:extLst>
              <a:ext uri="{FF2B5EF4-FFF2-40B4-BE49-F238E27FC236}">
                <a16:creationId xmlns:a16="http://schemas.microsoft.com/office/drawing/2014/main" id="{8FA59430-DBC3-F1A2-D04F-BB795D66DE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9825" y="1315947"/>
            <a:ext cx="3180747" cy="2079895"/>
          </a:xfrm>
          <a:prstGeom prst="rect">
            <a:avLst/>
          </a:prstGeom>
          <a:noFill/>
          <a:ln>
            <a:noFill/>
          </a:ln>
        </p:spPr>
      </p:pic>
      <p:sp>
        <p:nvSpPr>
          <p:cNvPr id="10" name="Rectangle 9">
            <a:extLst>
              <a:ext uri="{FF2B5EF4-FFF2-40B4-BE49-F238E27FC236}">
                <a16:creationId xmlns:a16="http://schemas.microsoft.com/office/drawing/2014/main" id="{FA58C82B-76A8-49C8-E5E4-F8008B5CAA20}"/>
              </a:ext>
            </a:extLst>
          </p:cNvPr>
          <p:cNvSpPr/>
          <p:nvPr/>
        </p:nvSpPr>
        <p:spPr>
          <a:xfrm>
            <a:off x="10574019" y="1743477"/>
            <a:ext cx="1336427" cy="147732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000" dirty="0">
                <a:latin typeface="Abadi Extra Light" panose="020B0204020104020204" pitchFamily="34" charset="0"/>
              </a:rPr>
              <a:t>If Customer Interruptions is the resilience indicator in this figure, then the operational resilience is enabled by restoration efforts, both automated and by crew work</a:t>
            </a:r>
          </a:p>
        </p:txBody>
      </p:sp>
      <p:cxnSp>
        <p:nvCxnSpPr>
          <p:cNvPr id="11" name="Connector: Elbow 10">
            <a:extLst>
              <a:ext uri="{FF2B5EF4-FFF2-40B4-BE49-F238E27FC236}">
                <a16:creationId xmlns:a16="http://schemas.microsoft.com/office/drawing/2014/main" id="{A9828145-63A3-42D0-4698-A38E03668347}"/>
              </a:ext>
            </a:extLst>
          </p:cNvPr>
          <p:cNvCxnSpPr>
            <a:cxnSpLocks/>
            <a:stCxn id="10" idx="1"/>
          </p:cNvCxnSpPr>
          <p:nvPr/>
        </p:nvCxnSpPr>
        <p:spPr>
          <a:xfrm rot="10800000" flipV="1">
            <a:off x="8350199" y="2482140"/>
            <a:ext cx="2223821" cy="32201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CE6000D-FF36-538B-96B8-197B8E5813C6}"/>
              </a:ext>
            </a:extLst>
          </p:cNvPr>
          <p:cNvSpPr/>
          <p:nvPr/>
        </p:nvSpPr>
        <p:spPr>
          <a:xfrm rot="19229492">
            <a:off x="10069457" y="4659402"/>
            <a:ext cx="1356589" cy="338554"/>
          </a:xfrm>
          <a:prstGeom prst="rect">
            <a:avLst/>
          </a:prstGeom>
          <a:noFill/>
        </p:spPr>
        <p:txBody>
          <a:bodyPr wrap="none" lIns="91440" tIns="45720" rIns="91440" bIns="45720">
            <a:spAutoFit/>
          </a:bodyPr>
          <a:lstStyle/>
          <a:p>
            <a:pPr algn="ctr"/>
            <a:r>
              <a:rPr lang="en-US" sz="1600" b="0" cap="none" spc="0" dirty="0">
                <a:ln w="0"/>
                <a:solidFill>
                  <a:schemeClr val="bg1">
                    <a:lumMod val="85000"/>
                  </a:schemeClr>
                </a:solidFill>
                <a:effectLst>
                  <a:outerShdw blurRad="38100" dist="19050" dir="2700000" algn="tl" rotWithShape="0">
                    <a:schemeClr val="dk1">
                      <a:alpha val="40000"/>
                    </a:schemeClr>
                  </a:outerShdw>
                </a:effectLst>
              </a:rPr>
              <a:t>DRAFT IMAGE</a:t>
            </a:r>
          </a:p>
        </p:txBody>
      </p:sp>
      <p:sp>
        <p:nvSpPr>
          <p:cNvPr id="15" name="Oval 14">
            <a:extLst>
              <a:ext uri="{FF2B5EF4-FFF2-40B4-BE49-F238E27FC236}">
                <a16:creationId xmlns:a16="http://schemas.microsoft.com/office/drawing/2014/main" id="{58EC4E7D-94D8-E7AB-FFEF-F92CA4349EF5}"/>
              </a:ext>
            </a:extLst>
          </p:cNvPr>
          <p:cNvSpPr/>
          <p:nvPr/>
        </p:nvSpPr>
        <p:spPr>
          <a:xfrm>
            <a:off x="7542276" y="2166215"/>
            <a:ext cx="807922" cy="9871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22D734-03CE-355E-7133-A4B62E47B2B6}"/>
              </a:ext>
            </a:extLst>
          </p:cNvPr>
          <p:cNvSpPr/>
          <p:nvPr/>
        </p:nvSpPr>
        <p:spPr>
          <a:xfrm>
            <a:off x="9249237" y="3979112"/>
            <a:ext cx="1572724"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Ins="182880" rtlCol="0" anchor="ctr">
            <a:spAutoFit/>
          </a:bodyPr>
          <a:lstStyle/>
          <a:p>
            <a:pPr algn="ctr"/>
            <a:r>
              <a:rPr lang="en-US" sz="1050" dirty="0">
                <a:latin typeface="Abadi Extra Light" panose="020B0204020104020204" pitchFamily="34" charset="0"/>
              </a:rPr>
              <a:t>Max Customer Interruptions</a:t>
            </a:r>
          </a:p>
        </p:txBody>
      </p:sp>
      <p:sp>
        <p:nvSpPr>
          <p:cNvPr id="17" name="Rectangle 16">
            <a:extLst>
              <a:ext uri="{FF2B5EF4-FFF2-40B4-BE49-F238E27FC236}">
                <a16:creationId xmlns:a16="http://schemas.microsoft.com/office/drawing/2014/main" id="{DFFB131C-A5CB-C4AA-7EF2-FBDE6CE3D70A}"/>
              </a:ext>
            </a:extLst>
          </p:cNvPr>
          <p:cNvSpPr/>
          <p:nvPr/>
        </p:nvSpPr>
        <p:spPr>
          <a:xfrm>
            <a:off x="9100090" y="4389244"/>
            <a:ext cx="135382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Ins="182880" rtlCol="0" anchor="ctr">
            <a:spAutoFit/>
          </a:bodyPr>
          <a:lstStyle/>
          <a:p>
            <a:pPr algn="ctr"/>
            <a:r>
              <a:rPr lang="en-US" sz="1050" dirty="0">
                <a:latin typeface="Abadi Extra Light" panose="020B0204020104020204" pitchFamily="34" charset="0"/>
              </a:rPr>
              <a:t>Area under the Restoration Curve</a:t>
            </a:r>
          </a:p>
        </p:txBody>
      </p:sp>
      <p:sp>
        <p:nvSpPr>
          <p:cNvPr id="18" name="Rectangle 17">
            <a:extLst>
              <a:ext uri="{FF2B5EF4-FFF2-40B4-BE49-F238E27FC236}">
                <a16:creationId xmlns:a16="http://schemas.microsoft.com/office/drawing/2014/main" id="{CB80A89B-5D86-9542-EA33-CBE8CDA2DA18}"/>
              </a:ext>
            </a:extLst>
          </p:cNvPr>
          <p:cNvSpPr/>
          <p:nvPr/>
        </p:nvSpPr>
        <p:spPr>
          <a:xfrm>
            <a:off x="10663237" y="5265318"/>
            <a:ext cx="61087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lIns="0" rIns="182880" rtlCol="0" anchor="ctr">
            <a:spAutoFit/>
          </a:bodyPr>
          <a:lstStyle/>
          <a:p>
            <a:pPr algn="ctr"/>
            <a:r>
              <a:rPr lang="en-US" sz="1050" dirty="0">
                <a:latin typeface="Abadi Extra Light" panose="020B0204020104020204" pitchFamily="34" charset="0"/>
              </a:rPr>
              <a:t>Crew Hours</a:t>
            </a:r>
          </a:p>
        </p:txBody>
      </p:sp>
      <p:cxnSp>
        <p:nvCxnSpPr>
          <p:cNvPr id="19" name="Connector: Elbow 18">
            <a:extLst>
              <a:ext uri="{FF2B5EF4-FFF2-40B4-BE49-F238E27FC236}">
                <a16:creationId xmlns:a16="http://schemas.microsoft.com/office/drawing/2014/main" id="{DCE3F8FA-BCC6-323B-4168-C4FEFFF84DEB}"/>
              </a:ext>
            </a:extLst>
          </p:cNvPr>
          <p:cNvCxnSpPr>
            <a:cxnSpLocks/>
            <a:stCxn id="18" idx="1"/>
          </p:cNvCxnSpPr>
          <p:nvPr/>
        </p:nvCxnSpPr>
        <p:spPr>
          <a:xfrm rot="10800000" flipV="1">
            <a:off x="10259695" y="5473066"/>
            <a:ext cx="403542" cy="54797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AEC764A-36EF-3D5C-75B5-44B0B068DE5D}"/>
              </a:ext>
            </a:extLst>
          </p:cNvPr>
          <p:cNvCxnSpPr>
            <a:cxnSpLocks/>
            <a:stCxn id="17" idx="1"/>
          </p:cNvCxnSpPr>
          <p:nvPr/>
        </p:nvCxnSpPr>
        <p:spPr>
          <a:xfrm rot="10800000">
            <a:off x="7643674" y="4394611"/>
            <a:ext cx="1456416" cy="2023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F9E6C1A-E63A-68E1-F4BD-7E55316C5F1D}"/>
              </a:ext>
            </a:extLst>
          </p:cNvPr>
          <p:cNvCxnSpPr>
            <a:cxnSpLocks/>
            <a:stCxn id="16" idx="1"/>
          </p:cNvCxnSpPr>
          <p:nvPr/>
        </p:nvCxnSpPr>
        <p:spPr>
          <a:xfrm rot="10800000">
            <a:off x="8815527" y="3675355"/>
            <a:ext cx="433711" cy="511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4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285750" y="466725"/>
            <a:ext cx="9544050" cy="1199417"/>
          </a:xfrm>
        </p:spPr>
        <p:txBody>
          <a:bodyPr/>
          <a:lstStyle/>
          <a:p>
            <a:r>
              <a:rPr lang="en-US" sz="3600" dirty="0"/>
              <a:t>Sample Calculations for 9 storms</a:t>
            </a:r>
          </a:p>
        </p:txBody>
      </p:sp>
      <p:graphicFrame>
        <p:nvGraphicFramePr>
          <p:cNvPr id="28" name="Content Placeholder 4">
            <a:extLst>
              <a:ext uri="{FF2B5EF4-FFF2-40B4-BE49-F238E27FC236}">
                <a16:creationId xmlns:a16="http://schemas.microsoft.com/office/drawing/2014/main" id="{4921F5C0-E96A-5EAB-4C35-069B7EFCE386}"/>
              </a:ext>
            </a:extLst>
          </p:cNvPr>
          <p:cNvGraphicFramePr>
            <a:graphicFrameLocks/>
          </p:cNvGraphicFramePr>
          <p:nvPr>
            <p:extLst>
              <p:ext uri="{D42A27DB-BD31-4B8C-83A1-F6EECF244321}">
                <p14:modId xmlns:p14="http://schemas.microsoft.com/office/powerpoint/2010/main" val="996877658"/>
              </p:ext>
            </p:extLst>
          </p:nvPr>
        </p:nvGraphicFramePr>
        <p:xfrm>
          <a:off x="5212935" y="1867779"/>
          <a:ext cx="6084604" cy="3786083"/>
        </p:xfrm>
        <a:graphic>
          <a:graphicData uri="http://schemas.openxmlformats.org/drawingml/2006/table">
            <a:tbl>
              <a:tblPr firstRow="1" bandRow="1">
                <a:solidFill>
                  <a:schemeClr val="bg1">
                    <a:lumMod val="95000"/>
                  </a:schemeClr>
                </a:solidFill>
                <a:tableStyleId>{5C22544A-7EE6-4342-B048-85BDC9FD1C3A}</a:tableStyleId>
              </a:tblPr>
              <a:tblGrid>
                <a:gridCol w="1579020">
                  <a:extLst>
                    <a:ext uri="{9D8B030D-6E8A-4147-A177-3AD203B41FA5}">
                      <a16:colId xmlns:a16="http://schemas.microsoft.com/office/drawing/2014/main" val="1187720552"/>
                    </a:ext>
                  </a:extLst>
                </a:gridCol>
                <a:gridCol w="909384">
                  <a:extLst>
                    <a:ext uri="{9D8B030D-6E8A-4147-A177-3AD203B41FA5}">
                      <a16:colId xmlns:a16="http://schemas.microsoft.com/office/drawing/2014/main" val="3423456468"/>
                    </a:ext>
                  </a:extLst>
                </a:gridCol>
                <a:gridCol w="1025123">
                  <a:extLst>
                    <a:ext uri="{9D8B030D-6E8A-4147-A177-3AD203B41FA5}">
                      <a16:colId xmlns:a16="http://schemas.microsoft.com/office/drawing/2014/main" val="2666426249"/>
                    </a:ext>
                  </a:extLst>
                </a:gridCol>
                <a:gridCol w="1033390">
                  <a:extLst>
                    <a:ext uri="{9D8B030D-6E8A-4147-A177-3AD203B41FA5}">
                      <a16:colId xmlns:a16="http://schemas.microsoft.com/office/drawing/2014/main" val="1996515753"/>
                    </a:ext>
                  </a:extLst>
                </a:gridCol>
                <a:gridCol w="1537687">
                  <a:extLst>
                    <a:ext uri="{9D8B030D-6E8A-4147-A177-3AD203B41FA5}">
                      <a16:colId xmlns:a16="http://schemas.microsoft.com/office/drawing/2014/main" val="3176166521"/>
                    </a:ext>
                  </a:extLst>
                </a:gridCol>
              </a:tblGrid>
              <a:tr h="682847">
                <a:tc>
                  <a:txBody>
                    <a:bodyPr/>
                    <a:lstStyle/>
                    <a:p>
                      <a:pPr algn="ctr" fontAlgn="ctr"/>
                      <a:r>
                        <a:rPr lang="en-US" sz="1800" b="0" u="none" strike="noStrike" cap="none" spc="0" dirty="0">
                          <a:solidFill>
                            <a:schemeClr val="bg1"/>
                          </a:solidFill>
                          <a:effectLst/>
                        </a:rPr>
                        <a:t>Customers Interruptions</a:t>
                      </a:r>
                      <a:endParaRPr lang="en-US" sz="1800" b="0" i="0" u="none" strike="noStrike" cap="none" spc="0" dirty="0">
                        <a:solidFill>
                          <a:schemeClr val="bg1"/>
                        </a:solidFill>
                        <a:effectLst/>
                        <a:latin typeface="Calibri" panose="020F0502020204030204" pitchFamily="34" charset="0"/>
                      </a:endParaRPr>
                    </a:p>
                  </a:txBody>
                  <a:tcPr marL="10564" marR="10564" marT="10141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en-US" sz="1800" b="0" u="none" strike="noStrike" cap="none" spc="0">
                          <a:solidFill>
                            <a:schemeClr val="bg1"/>
                          </a:solidFill>
                          <a:effectLst/>
                        </a:rPr>
                        <a:t>AUC</a:t>
                      </a:r>
                      <a:endParaRPr lang="en-US" sz="1800" b="0" i="0" u="none" strike="noStrike" cap="none" spc="0">
                        <a:solidFill>
                          <a:schemeClr val="bg1"/>
                        </a:solidFill>
                        <a:effectLst/>
                        <a:latin typeface="Calibri" panose="020F0502020204030204" pitchFamily="34" charset="0"/>
                      </a:endParaRPr>
                    </a:p>
                  </a:txBody>
                  <a:tcPr marL="10564" marR="10564" marT="10141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en-US" sz="1800" b="0" u="none" strike="noStrike" cap="none" spc="0">
                          <a:solidFill>
                            <a:schemeClr val="bg1"/>
                          </a:solidFill>
                          <a:effectLst/>
                        </a:rPr>
                        <a:t>Outages</a:t>
                      </a:r>
                      <a:endParaRPr lang="en-US" sz="1800" b="0" i="0" u="none" strike="noStrike" cap="none" spc="0">
                        <a:solidFill>
                          <a:schemeClr val="bg1"/>
                        </a:solidFill>
                        <a:effectLst/>
                        <a:latin typeface="Calibri" panose="020F0502020204030204" pitchFamily="34" charset="0"/>
                      </a:endParaRPr>
                    </a:p>
                  </a:txBody>
                  <a:tcPr marL="10564" marR="10564" marT="10141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en-US" sz="1800" b="0" u="none" strike="noStrike" cap="none" spc="0" dirty="0">
                          <a:solidFill>
                            <a:schemeClr val="bg1"/>
                          </a:solidFill>
                          <a:effectLst/>
                        </a:rPr>
                        <a:t>CREWS</a:t>
                      </a:r>
                      <a:endParaRPr lang="en-US" sz="1800" b="0" i="0" u="none" strike="noStrike" cap="none" spc="0" dirty="0">
                        <a:solidFill>
                          <a:schemeClr val="bg1"/>
                        </a:solidFill>
                        <a:effectLst/>
                        <a:latin typeface="Calibri" panose="020F0502020204030204" pitchFamily="34" charset="0"/>
                      </a:endParaRPr>
                    </a:p>
                  </a:txBody>
                  <a:tcPr marL="10564" marR="10564" marT="101413" marB="0" anchor="ctr">
                    <a:lnL w="12700" cmpd="sng">
                      <a:noFill/>
                    </a:lnL>
                    <a:lnR w="12700" cmpd="sng">
                      <a:noFill/>
                    </a:lnR>
                    <a:lnT w="19050" cap="flat" cmpd="sng" algn="ctr">
                      <a:noFill/>
                      <a:prstDash val="solid"/>
                    </a:lnT>
                    <a:lnB w="38100" cmpd="sng">
                      <a:noFill/>
                    </a:lnB>
                    <a:solidFill>
                      <a:schemeClr val="accent2"/>
                    </a:solidFill>
                  </a:tcPr>
                </a:tc>
                <a:tc>
                  <a:txBody>
                    <a:bodyPr/>
                    <a:lstStyle/>
                    <a:p>
                      <a:pPr algn="ctr" fontAlgn="ctr"/>
                      <a:r>
                        <a:rPr lang="fr-FR" sz="1800" b="0" u="none" strike="noStrike" cap="none" spc="0" dirty="0">
                          <a:solidFill>
                            <a:schemeClr val="bg1"/>
                          </a:solidFill>
                          <a:effectLst/>
                        </a:rPr>
                        <a:t>ERF</a:t>
                      </a:r>
                      <a:endParaRPr lang="fr-FR" sz="1800" b="0" i="0" u="none" strike="noStrike" cap="none" spc="0" dirty="0">
                        <a:solidFill>
                          <a:schemeClr val="bg1"/>
                        </a:solidFill>
                        <a:effectLst/>
                        <a:latin typeface="Calibri" panose="020F0502020204030204" pitchFamily="34" charset="0"/>
                      </a:endParaRPr>
                    </a:p>
                  </a:txBody>
                  <a:tcPr marL="10564" marR="10564" marT="101413"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848346334"/>
                  </a:ext>
                </a:extLst>
              </a:tr>
              <a:tr h="344804">
                <a:tc>
                  <a:txBody>
                    <a:bodyPr/>
                    <a:lstStyle/>
                    <a:p>
                      <a:pPr algn="ctr" fontAlgn="ctr"/>
                      <a:r>
                        <a:rPr lang="en-US" sz="1300" u="none" strike="noStrike" cap="none" spc="0" dirty="0">
                          <a:solidFill>
                            <a:schemeClr val="tx1"/>
                          </a:solidFill>
                          <a:effectLst/>
                        </a:rPr>
                        <a:t>96,570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2,765,000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1,513</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227,257</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3.63</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361733174"/>
                  </a:ext>
                </a:extLst>
              </a:tr>
              <a:tr h="344804">
                <a:tc>
                  <a:txBody>
                    <a:bodyPr/>
                    <a:lstStyle/>
                    <a:p>
                      <a:pPr algn="ctr" fontAlgn="ctr"/>
                      <a:r>
                        <a:rPr lang="en-US" sz="1300" u="none" strike="noStrike" cap="none" spc="0" dirty="0">
                          <a:solidFill>
                            <a:schemeClr val="tx1"/>
                          </a:solidFill>
                          <a:effectLst/>
                        </a:rPr>
                        <a:t>61,021</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3,590,000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921</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82,764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3.72</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53162020"/>
                  </a:ext>
                </a:extLst>
              </a:tr>
              <a:tr h="344804">
                <a:tc>
                  <a:txBody>
                    <a:bodyPr/>
                    <a:lstStyle/>
                    <a:p>
                      <a:pPr algn="ctr" fontAlgn="ctr"/>
                      <a:r>
                        <a:rPr lang="en-US" sz="1300" u="none" strike="noStrike" cap="none" spc="0" dirty="0">
                          <a:solidFill>
                            <a:schemeClr val="tx1"/>
                          </a:solidFill>
                          <a:effectLst/>
                        </a:rPr>
                        <a:t>49,107</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4,164,000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966</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58,118</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3.71</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897568"/>
                  </a:ext>
                </a:extLst>
              </a:tr>
              <a:tr h="344804">
                <a:tc>
                  <a:txBody>
                    <a:bodyPr/>
                    <a:lstStyle/>
                    <a:p>
                      <a:pPr algn="ctr" fontAlgn="ctr"/>
                      <a:r>
                        <a:rPr lang="en-US" sz="1300" u="none" strike="noStrike" cap="none" spc="0" dirty="0">
                          <a:solidFill>
                            <a:schemeClr val="tx1"/>
                          </a:solidFill>
                          <a:effectLst/>
                          <a:highlight>
                            <a:srgbClr val="FFFF00"/>
                          </a:highlight>
                        </a:rPr>
                        <a:t>4,424</a:t>
                      </a:r>
                      <a:endParaRPr lang="en-US" sz="1300" b="0" i="0" u="none" strike="noStrike" cap="none" spc="0" dirty="0">
                        <a:solidFill>
                          <a:schemeClr val="tx1"/>
                        </a:solidFill>
                        <a:effectLst/>
                        <a:highlight>
                          <a:srgbClr val="FFFF00"/>
                        </a:highligh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FF00"/>
                    </a:solidFill>
                  </a:tcPr>
                </a:tc>
                <a:tc>
                  <a:txBody>
                    <a:bodyPr/>
                    <a:lstStyle/>
                    <a:p>
                      <a:pPr algn="ctr" fontAlgn="ctr"/>
                      <a:r>
                        <a:rPr lang="en-US" sz="1300" u="none" strike="noStrike" cap="none" spc="0" dirty="0">
                          <a:solidFill>
                            <a:schemeClr val="tx1"/>
                          </a:solidFill>
                          <a:effectLst/>
                          <a:highlight>
                            <a:srgbClr val="FFFF00"/>
                          </a:highlight>
                        </a:rPr>
                        <a:t>4,204,136</a:t>
                      </a:r>
                      <a:endParaRPr lang="en-US" sz="1300" b="0" i="0" u="none" strike="noStrike" cap="none" spc="0" dirty="0">
                        <a:solidFill>
                          <a:schemeClr val="tx1"/>
                        </a:solidFill>
                        <a:effectLst/>
                        <a:highlight>
                          <a:srgbClr val="FFFF00"/>
                        </a:highligh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FF00"/>
                    </a:solidFill>
                  </a:tcPr>
                </a:tc>
                <a:tc>
                  <a:txBody>
                    <a:bodyPr/>
                    <a:lstStyle/>
                    <a:p>
                      <a:pPr algn="ctr" fontAlgn="ctr"/>
                      <a:r>
                        <a:rPr lang="en-US" sz="1300" u="none" strike="noStrike" cap="none" spc="0" dirty="0">
                          <a:solidFill>
                            <a:schemeClr val="tx1"/>
                          </a:solidFill>
                          <a:effectLst/>
                          <a:highlight>
                            <a:srgbClr val="FFFF00"/>
                          </a:highlight>
                        </a:rPr>
                        <a:t>195</a:t>
                      </a:r>
                      <a:endParaRPr lang="en-US" sz="1300" b="0" i="0" u="none" strike="noStrike" cap="none" spc="0" dirty="0">
                        <a:solidFill>
                          <a:schemeClr val="tx1"/>
                        </a:solidFill>
                        <a:effectLst/>
                        <a:highlight>
                          <a:srgbClr val="FFFF00"/>
                        </a:highligh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FF00"/>
                    </a:solidFill>
                  </a:tcPr>
                </a:tc>
                <a:tc>
                  <a:txBody>
                    <a:bodyPr/>
                    <a:lstStyle/>
                    <a:p>
                      <a:pPr algn="ctr" fontAlgn="ctr"/>
                      <a:r>
                        <a:rPr lang="en-US" sz="1300" u="none" strike="noStrike" cap="none" spc="0" dirty="0">
                          <a:solidFill>
                            <a:schemeClr val="tx1"/>
                          </a:solidFill>
                          <a:effectLst/>
                          <a:highlight>
                            <a:srgbClr val="FFFF00"/>
                          </a:highlight>
                        </a:rPr>
                        <a:t>65,030</a:t>
                      </a:r>
                      <a:endParaRPr lang="en-US" sz="1300" b="0" i="0" u="none" strike="noStrike" cap="none" spc="0" dirty="0">
                        <a:solidFill>
                          <a:schemeClr val="tx1"/>
                        </a:solidFill>
                        <a:effectLst/>
                        <a:highlight>
                          <a:srgbClr val="FFFF00"/>
                        </a:highligh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FF00"/>
                    </a:solidFill>
                  </a:tcPr>
                </a:tc>
                <a:tc>
                  <a:txBody>
                    <a:bodyPr/>
                    <a:lstStyle/>
                    <a:p>
                      <a:pPr algn="ctr" fontAlgn="ctr"/>
                      <a:r>
                        <a:rPr lang="en-US" sz="1300" u="none" strike="noStrike" cap="none" spc="0" dirty="0">
                          <a:solidFill>
                            <a:srgbClr val="FF0000"/>
                          </a:solidFill>
                          <a:effectLst/>
                          <a:highlight>
                            <a:srgbClr val="FFFF00"/>
                          </a:highlight>
                        </a:rPr>
                        <a:t>5.5</a:t>
                      </a:r>
                      <a:endParaRPr lang="en-US" sz="1300" b="0" i="0" u="none" strike="noStrike" cap="none" spc="0" dirty="0">
                        <a:solidFill>
                          <a:srgbClr val="FF0000"/>
                        </a:solidFill>
                        <a:effectLst/>
                        <a:highlight>
                          <a:srgbClr val="FFFF00"/>
                        </a:highligh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rgbClr val="FFFF00"/>
                    </a:solidFill>
                  </a:tcPr>
                </a:tc>
                <a:extLst>
                  <a:ext uri="{0D108BD9-81ED-4DB2-BD59-A6C34878D82A}">
                    <a16:rowId xmlns:a16="http://schemas.microsoft.com/office/drawing/2014/main" val="3177653341"/>
                  </a:ext>
                </a:extLst>
              </a:tr>
              <a:tr h="344804">
                <a:tc>
                  <a:txBody>
                    <a:bodyPr/>
                    <a:lstStyle/>
                    <a:p>
                      <a:pPr algn="ctr" fontAlgn="ctr"/>
                      <a:r>
                        <a:rPr lang="en-US" sz="1300" u="none" strike="noStrike" cap="none" spc="0" dirty="0">
                          <a:solidFill>
                            <a:schemeClr val="tx1"/>
                          </a:solidFill>
                          <a:effectLst/>
                        </a:rPr>
                        <a:t>112,134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8,160,396</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2,184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190,774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3.8</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135589736"/>
                  </a:ext>
                </a:extLst>
              </a:tr>
              <a:tr h="344804">
                <a:tc>
                  <a:txBody>
                    <a:bodyPr/>
                    <a:lstStyle/>
                    <a:p>
                      <a:pPr algn="ctr" fontAlgn="ctr"/>
                      <a:r>
                        <a:rPr lang="en-US" sz="1300" u="none" strike="noStrike" cap="none" spc="0" dirty="0">
                          <a:solidFill>
                            <a:schemeClr val="tx1"/>
                          </a:solidFill>
                          <a:effectLst/>
                        </a:rPr>
                        <a:t>65,920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9,717,651</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723</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150,944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4.49</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267450367"/>
                  </a:ext>
                </a:extLst>
              </a:tr>
              <a:tr h="344804">
                <a:tc>
                  <a:txBody>
                    <a:bodyPr/>
                    <a:lstStyle/>
                    <a:p>
                      <a:pPr algn="ctr" fontAlgn="ctr"/>
                      <a:r>
                        <a:rPr lang="en-US" sz="1300" u="none" strike="noStrike" cap="none" spc="0" dirty="0">
                          <a:solidFill>
                            <a:schemeClr val="tx1"/>
                          </a:solidFill>
                          <a:effectLst/>
                        </a:rPr>
                        <a:t>11,983</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9,910,036</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411</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52,344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5.02</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80110173"/>
                  </a:ext>
                </a:extLst>
              </a:tr>
              <a:tr h="344804">
                <a:tc>
                  <a:txBody>
                    <a:bodyPr/>
                    <a:lstStyle/>
                    <a:p>
                      <a:pPr algn="ctr" fontAlgn="ctr"/>
                      <a:r>
                        <a:rPr lang="en-US" sz="1300" u="none" strike="noStrike" cap="none" spc="0" dirty="0">
                          <a:solidFill>
                            <a:schemeClr val="tx1"/>
                          </a:solidFill>
                          <a:effectLst/>
                        </a:rPr>
                        <a:t>18,502</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10,145,170</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291</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48,933</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4.96</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74251297"/>
                  </a:ext>
                </a:extLst>
              </a:tr>
              <a:tr h="344804">
                <a:tc>
                  <a:txBody>
                    <a:bodyPr/>
                    <a:lstStyle/>
                    <a:p>
                      <a:pPr algn="ctr" fontAlgn="ctr"/>
                      <a:r>
                        <a:rPr lang="en-US" sz="1300" u="none" strike="noStrike" cap="none" spc="0" dirty="0">
                          <a:solidFill>
                            <a:schemeClr val="tx1"/>
                          </a:solidFill>
                          <a:effectLst/>
                        </a:rPr>
                        <a:t>83,347</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11,582,114</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a:solidFill>
                            <a:schemeClr val="tx1"/>
                          </a:solidFill>
                          <a:effectLst/>
                        </a:rPr>
                        <a:t>930</a:t>
                      </a:r>
                      <a:endParaRPr lang="en-US" sz="1300" b="0" i="0" u="none" strike="noStrike" cap="none" spc="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81,456</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algn="ctr" fontAlgn="ctr"/>
                      <a:r>
                        <a:rPr lang="en-US" sz="1300" u="none" strike="noStrike" cap="none" spc="0" dirty="0">
                          <a:solidFill>
                            <a:schemeClr val="tx1"/>
                          </a:solidFill>
                          <a:effectLst/>
                        </a:rPr>
                        <a:t>4.09</a:t>
                      </a:r>
                      <a:endParaRPr lang="en-US" sz="1300" b="0" i="0" u="none" strike="noStrike" cap="none" spc="0" dirty="0">
                        <a:solidFill>
                          <a:schemeClr val="tx1"/>
                        </a:solidFill>
                        <a:effectLst/>
                        <a:latin typeface="Calibri" panose="020F0502020204030204" pitchFamily="34" charset="0"/>
                      </a:endParaRPr>
                    </a:p>
                  </a:txBody>
                  <a:tcPr marL="10564" marR="10564" marT="101413" marB="0"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139152749"/>
                  </a:ext>
                </a:extLst>
              </a:tr>
            </a:tbl>
          </a:graphicData>
        </a:graphic>
      </p:graphicFrame>
      <mc:AlternateContent xmlns:mc="http://schemas.openxmlformats.org/markup-compatibility/2006" xmlns:a14="http://schemas.microsoft.com/office/drawing/2010/main">
        <mc:Choice Requires="a14">
          <p:sp>
            <p:nvSpPr>
              <p:cNvPr id="29" name="Content Placeholder 3">
                <a:extLst>
                  <a:ext uri="{FF2B5EF4-FFF2-40B4-BE49-F238E27FC236}">
                    <a16:creationId xmlns:a16="http://schemas.microsoft.com/office/drawing/2014/main" id="{15100B7B-E43D-309E-79D8-81B76EEA84D3}"/>
                  </a:ext>
                </a:extLst>
              </p:cNvPr>
              <p:cNvSpPr txBox="1">
                <a:spLocks/>
              </p:cNvSpPr>
              <p:nvPr/>
            </p:nvSpPr>
            <p:spPr>
              <a:xfrm>
                <a:off x="411200" y="1754813"/>
                <a:ext cx="4646575" cy="3670180"/>
              </a:xfrm>
              <a:prstGeom prst="rect">
                <a:avLst/>
              </a:prstGeom>
            </p:spPr>
            <p:txBody>
              <a:bodyPr vert="horz" lIns="0" tIns="45720" rIns="0" bIns="45720" rtlCol="0">
                <a:normAutofit fontScale="85000" lnSpcReduction="20000"/>
              </a:bodyPr>
              <a:lstStyle>
                <a:lvl1pPr marL="0" marR="0" indent="0" algn="r"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Wingdings" panose="05000000000000000000" pitchFamily="2" charset="2"/>
                  <a:buChar char="Ø"/>
                </a:pPr>
                <a:r>
                  <a:rPr lang="en-US" dirty="0"/>
                  <a:t>Wide range – compression required. Use Log scale</a:t>
                </a:r>
              </a:p>
              <a:p>
                <a:pPr algn="l"/>
                <a:endParaRPr lang="en-US" dirty="0"/>
              </a:p>
              <a:p>
                <a:pPr algn="l"/>
                <a:r>
                  <a:rPr lang="en-US" dirty="0"/>
                  <a:t>ERF = </a:t>
                </a:r>
                <a14:m>
                  <m:oMath xmlns:m="http://schemas.openxmlformats.org/officeDocument/2006/math">
                    <m:r>
                      <m:rPr>
                        <m:sty m:val="p"/>
                      </m:rPr>
                      <a:rPr lang="en-US" smtClean="0">
                        <a:latin typeface="Cambria Math" panose="02040503050406030204" pitchFamily="18" charset="0"/>
                      </a:rPr>
                      <m:t>log</m:t>
                    </m:r>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𝐴𝑈𝑅𝐶</m:t>
                        </m:r>
                      </m:num>
                      <m:den>
                        <m:r>
                          <a:rPr lang="en-US" i="1" smtClean="0">
                            <a:latin typeface="Cambria Math" panose="02040503050406030204" pitchFamily="18" charset="0"/>
                          </a:rPr>
                          <m:t>𝐶𝐼</m:t>
                        </m:r>
                      </m:den>
                    </m:f>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𝐶𝑟𝑒𝑤𝐻𝑜𝑢𝑟𝑠</m:t>
                        </m:r>
                      </m:num>
                      <m:den>
                        <m:r>
                          <a:rPr lang="en-US" b="0" i="1" smtClean="0">
                            <a:latin typeface="Cambria Math" panose="02040503050406030204" pitchFamily="18" charset="0"/>
                          </a:rPr>
                          <m:t>𝑂</m:t>
                        </m:r>
                        <m:r>
                          <a:rPr lang="en-US" i="1" smtClean="0">
                            <a:latin typeface="Cambria Math" panose="02040503050406030204" pitchFamily="18" charset="0"/>
                          </a:rPr>
                          <m:t>𝑢𝑡𝑎𝑔𝑒𝑠</m:t>
                        </m:r>
                      </m:den>
                    </m:f>
                    <m:r>
                      <a:rPr lang="en-US" i="1" smtClean="0">
                        <a:latin typeface="Cambria Math" panose="02040503050406030204" pitchFamily="18" charset="0"/>
                      </a:rPr>
                      <m:t>)</m:t>
                    </m:r>
                  </m:oMath>
                </a14:m>
                <a:endParaRPr lang="en-US" dirty="0"/>
              </a:p>
              <a:p>
                <a:pPr algn="l"/>
                <a:endParaRPr lang="en-US" dirty="0"/>
              </a:p>
              <a:p>
                <a:pPr algn="l"/>
                <a:r>
                  <a:rPr lang="en-US" dirty="0"/>
                  <a:t>Insights:</a:t>
                </a:r>
              </a:p>
              <a:p>
                <a:pPr algn="l"/>
                <a:endParaRPr lang="en-US" dirty="0"/>
              </a:p>
              <a:p>
                <a:pPr marL="457200" indent="-457200" algn="l">
                  <a:buFont typeface="Arial" panose="020B0604020202020204" pitchFamily="34" charset="0"/>
                  <a:buChar char="•"/>
                </a:pPr>
                <a:r>
                  <a:rPr lang="en-US" dirty="0"/>
                  <a:t>Lower crew</a:t>
                </a:r>
              </a:p>
              <a:p>
                <a:pPr marL="457200" indent="-457200" algn="l">
                  <a:buFont typeface="Arial" panose="020B0604020202020204" pitchFamily="34" charset="0"/>
                  <a:buChar char="•"/>
                </a:pPr>
                <a:r>
                  <a:rPr lang="en-US" dirty="0"/>
                  <a:t>Lower max customer Interruptions</a:t>
                </a:r>
              </a:p>
              <a:p>
                <a:pPr marL="457200" indent="-457200" algn="l">
                  <a:buFont typeface="Arial" panose="020B0604020202020204" pitchFamily="34" charset="0"/>
                  <a:buChar char="•"/>
                </a:pPr>
                <a:r>
                  <a:rPr lang="en-US" dirty="0"/>
                  <a:t>Lower AURC</a:t>
                </a:r>
              </a:p>
            </p:txBody>
          </p:sp>
        </mc:Choice>
        <mc:Fallback xmlns="">
          <p:sp>
            <p:nvSpPr>
              <p:cNvPr id="29" name="Content Placeholder 3">
                <a:extLst>
                  <a:ext uri="{FF2B5EF4-FFF2-40B4-BE49-F238E27FC236}">
                    <a16:creationId xmlns:a16="http://schemas.microsoft.com/office/drawing/2014/main" id="{15100B7B-E43D-309E-79D8-81B76EEA84D3}"/>
                  </a:ext>
                </a:extLst>
              </p:cNvPr>
              <p:cNvSpPr txBox="1">
                <a:spLocks noRot="1" noChangeAspect="1" noMove="1" noResize="1" noEditPoints="1" noAdjustHandles="1" noChangeArrowheads="1" noChangeShapeType="1" noTextEdit="1"/>
              </p:cNvSpPr>
              <p:nvPr/>
            </p:nvSpPr>
            <p:spPr>
              <a:xfrm>
                <a:off x="411200" y="1754813"/>
                <a:ext cx="4646575" cy="3670180"/>
              </a:xfrm>
              <a:prstGeom prst="rect">
                <a:avLst/>
              </a:prstGeom>
              <a:blipFill>
                <a:blip r:embed="rId2"/>
                <a:stretch>
                  <a:fillRect l="-3932" t="-3156"/>
                </a:stretch>
              </a:blipFill>
            </p:spPr>
            <p:txBody>
              <a:bodyPr/>
              <a:lstStyle/>
              <a:p>
                <a:r>
                  <a:rPr lang="en-US">
                    <a:noFill/>
                  </a:rPr>
                  <a:t> </a:t>
                </a:r>
              </a:p>
            </p:txBody>
          </p:sp>
        </mc:Fallback>
      </mc:AlternateContent>
    </p:spTree>
    <p:extLst>
      <p:ext uri="{BB962C8B-B14F-4D97-AF65-F5344CB8AC3E}">
        <p14:creationId xmlns:p14="http://schemas.microsoft.com/office/powerpoint/2010/main" val="283208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285750" y="466725"/>
            <a:ext cx="9544050" cy="1199417"/>
          </a:xfrm>
        </p:spPr>
        <p:txBody>
          <a:bodyPr/>
          <a:lstStyle/>
          <a:p>
            <a:r>
              <a:rPr lang="en-US" sz="3600" dirty="0"/>
              <a:t>Restoration Effectiveness</a:t>
            </a:r>
          </a:p>
        </p:txBody>
      </p:sp>
      <p:pic>
        <p:nvPicPr>
          <p:cNvPr id="3" name="Picture 2">
            <a:extLst>
              <a:ext uri="{FF2B5EF4-FFF2-40B4-BE49-F238E27FC236}">
                <a16:creationId xmlns:a16="http://schemas.microsoft.com/office/drawing/2014/main" id="{E6D1E340-FBEB-A992-1BD4-A90F77AB90C5}"/>
              </a:ext>
            </a:extLst>
          </p:cNvPr>
          <p:cNvPicPr>
            <a:picLocks noChangeAspect="1"/>
          </p:cNvPicPr>
          <p:nvPr/>
        </p:nvPicPr>
        <p:blipFill rotWithShape="1">
          <a:blip r:embed="rId2"/>
          <a:srcRect b="55185"/>
          <a:stretch/>
        </p:blipFill>
        <p:spPr>
          <a:xfrm>
            <a:off x="285750" y="1332825"/>
            <a:ext cx="8090292" cy="1087695"/>
          </a:xfrm>
          <a:prstGeom prst="rect">
            <a:avLst/>
          </a:prstGeom>
          <a:noFill/>
        </p:spPr>
      </p:pic>
      <p:pic>
        <p:nvPicPr>
          <p:cNvPr id="4" name="Picture 3">
            <a:extLst>
              <a:ext uri="{FF2B5EF4-FFF2-40B4-BE49-F238E27FC236}">
                <a16:creationId xmlns:a16="http://schemas.microsoft.com/office/drawing/2014/main" id="{332E4F61-5CDE-2207-166B-178091B161DF}"/>
              </a:ext>
            </a:extLst>
          </p:cNvPr>
          <p:cNvPicPr>
            <a:picLocks noChangeAspect="1"/>
          </p:cNvPicPr>
          <p:nvPr/>
        </p:nvPicPr>
        <p:blipFill rotWithShape="1">
          <a:blip r:embed="rId2"/>
          <a:srcRect l="11519" t="46797" r="27771" b="40424"/>
          <a:stretch/>
        </p:blipFill>
        <p:spPr>
          <a:xfrm>
            <a:off x="750233" y="2995824"/>
            <a:ext cx="7530770" cy="475504"/>
          </a:xfrm>
          <a:prstGeom prst="rect">
            <a:avLst/>
          </a:prstGeom>
          <a:noFill/>
        </p:spPr>
      </p:pic>
      <p:pic>
        <p:nvPicPr>
          <p:cNvPr id="5" name="Picture 4">
            <a:extLst>
              <a:ext uri="{FF2B5EF4-FFF2-40B4-BE49-F238E27FC236}">
                <a16:creationId xmlns:a16="http://schemas.microsoft.com/office/drawing/2014/main" id="{C9C48A84-7B7A-715C-1EC5-3A6F377CB14D}"/>
              </a:ext>
            </a:extLst>
          </p:cNvPr>
          <p:cNvPicPr>
            <a:picLocks noChangeAspect="1"/>
          </p:cNvPicPr>
          <p:nvPr/>
        </p:nvPicPr>
        <p:blipFill rotWithShape="1">
          <a:blip r:embed="rId2"/>
          <a:srcRect t="60185"/>
          <a:stretch/>
        </p:blipFill>
        <p:spPr>
          <a:xfrm>
            <a:off x="285750" y="4015693"/>
            <a:ext cx="7798558" cy="1013381"/>
          </a:xfrm>
          <a:prstGeom prst="rect">
            <a:avLst/>
          </a:prstGeom>
          <a:noFill/>
        </p:spPr>
      </p:pic>
      <p:sp>
        <p:nvSpPr>
          <p:cNvPr id="6" name="Rectangle 5">
            <a:extLst>
              <a:ext uri="{FF2B5EF4-FFF2-40B4-BE49-F238E27FC236}">
                <a16:creationId xmlns:a16="http://schemas.microsoft.com/office/drawing/2014/main" id="{2639D3E9-DCF3-55EA-D478-1EBA0E208BE0}"/>
              </a:ext>
            </a:extLst>
          </p:cNvPr>
          <p:cNvSpPr/>
          <p:nvPr/>
        </p:nvSpPr>
        <p:spPr>
          <a:xfrm>
            <a:off x="1119527" y="5513636"/>
            <a:ext cx="9883417" cy="605810"/>
          </a:xfrm>
          <a:prstGeom prst="rect">
            <a:avLst/>
          </a:prstGeom>
          <a:solidFill>
            <a:schemeClr val="bg2"/>
          </a:solidFill>
          <a:ln w="12700" cap="sq">
            <a:noFill/>
            <a:miter lim="800000"/>
          </a:ln>
        </p:spPr>
        <p:style>
          <a:lnRef idx="0">
            <a:schemeClr val="accent1"/>
          </a:lnRef>
          <a:fillRef idx="1">
            <a:schemeClr val="accent1"/>
          </a:fillRef>
          <a:effectRef idx="0">
            <a:srgbClr val="000000"/>
          </a:effectRef>
          <a:fontRef idx="minor">
            <a:schemeClr val="bg1"/>
          </a:fontRef>
        </p:style>
        <p:txBody>
          <a:bodyPr lIns="91440" rIns="91440" rtlCol="0" anchor="t" anchorCtr="0"/>
          <a:lstStyle/>
          <a:p>
            <a:pPr algn="l">
              <a:lnSpc>
                <a:spcPct val="100000"/>
              </a:lnSpc>
            </a:pPr>
            <a:r>
              <a:rPr lang="en-US" sz="1600" dirty="0">
                <a:solidFill>
                  <a:schemeClr val="tx1"/>
                </a:solidFill>
              </a:rPr>
              <a:t>Threshold “Y” is  calculated based on data analytics of small, medium, large, and significant size storm with 5 year moving average data. Details are explained in IEEE distribution resiliency guide. </a:t>
            </a:r>
          </a:p>
        </p:txBody>
      </p:sp>
      <p:pic>
        <p:nvPicPr>
          <p:cNvPr id="4098" name="Picture 2">
            <a:extLst>
              <a:ext uri="{FF2B5EF4-FFF2-40B4-BE49-F238E27FC236}">
                <a16:creationId xmlns:a16="http://schemas.microsoft.com/office/drawing/2014/main" id="{537DDCFD-7DA2-6597-31A0-0C6F004F4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123" y="3429000"/>
            <a:ext cx="3581911" cy="18765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B1365929-5FD2-947E-29D5-4E58FA006FE5}"/>
              </a:ext>
            </a:extLst>
          </p:cNvPr>
          <p:cNvCxnSpPr>
            <a:cxnSpLocks/>
          </p:cNvCxnSpPr>
          <p:nvPr/>
        </p:nvCxnSpPr>
        <p:spPr>
          <a:xfrm>
            <a:off x="8084308" y="4129873"/>
            <a:ext cx="4958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99D8768-2DC3-7597-07F9-152AF888E700}"/>
              </a:ext>
            </a:extLst>
          </p:cNvPr>
          <p:cNvSpPr txBox="1"/>
          <p:nvPr/>
        </p:nvSpPr>
        <p:spPr>
          <a:xfrm>
            <a:off x="11002944" y="2803886"/>
            <a:ext cx="914400" cy="914400"/>
          </a:xfrm>
          <a:prstGeom prst="rect">
            <a:avLst/>
          </a:prstGeom>
        </p:spPr>
        <p:txBody>
          <a:bodyPr vert="horz" wrap="none" lIns="91440" tIns="45720" rIns="91440" bIns="45720" rtlCol="0" anchor="b">
            <a:normAutofit/>
          </a:bodyPr>
          <a:lstStyle/>
          <a:p>
            <a:pPr algn="r"/>
            <a:r>
              <a:rPr lang="en-US" sz="1200" dirty="0">
                <a:latin typeface="+mn-lt"/>
              </a:rPr>
              <a:t>Max Outage</a:t>
            </a:r>
          </a:p>
        </p:txBody>
      </p:sp>
      <p:sp>
        <p:nvSpPr>
          <p:cNvPr id="12" name="Rectangle 11">
            <a:extLst>
              <a:ext uri="{FF2B5EF4-FFF2-40B4-BE49-F238E27FC236}">
                <a16:creationId xmlns:a16="http://schemas.microsoft.com/office/drawing/2014/main" id="{53B51A74-07D7-7E27-E273-6F8ABE23A39E}"/>
              </a:ext>
            </a:extLst>
          </p:cNvPr>
          <p:cNvSpPr/>
          <p:nvPr/>
        </p:nvSpPr>
        <p:spPr>
          <a:xfrm>
            <a:off x="7244862" y="2995824"/>
            <a:ext cx="272561" cy="1957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spTree>
    <p:extLst>
      <p:ext uri="{BB962C8B-B14F-4D97-AF65-F5344CB8AC3E}">
        <p14:creationId xmlns:p14="http://schemas.microsoft.com/office/powerpoint/2010/main" val="1113723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5F9E6A-C73F-864B-BBAE-00B91F96E6C7}"/>
              </a:ext>
            </a:extLst>
          </p:cNvPr>
          <p:cNvSpPr>
            <a:spLocks noGrp="1"/>
          </p:cNvSpPr>
          <p:nvPr>
            <p:ph type="body" sz="quarter" idx="10"/>
          </p:nvPr>
        </p:nvSpPr>
        <p:spPr>
          <a:xfrm>
            <a:off x="321396" y="376679"/>
            <a:ext cx="7542213" cy="753376"/>
          </a:xfrm>
        </p:spPr>
        <p:txBody>
          <a:bodyPr/>
          <a:lstStyle/>
          <a:p>
            <a:r>
              <a:rPr lang="en-US" sz="3600" dirty="0"/>
              <a:t>Takeaways and Next Steps</a:t>
            </a:r>
          </a:p>
        </p:txBody>
      </p:sp>
      <p:sp>
        <p:nvSpPr>
          <p:cNvPr id="3" name="Content Placeholder 4">
            <a:extLst>
              <a:ext uri="{FF2B5EF4-FFF2-40B4-BE49-F238E27FC236}">
                <a16:creationId xmlns:a16="http://schemas.microsoft.com/office/drawing/2014/main" id="{01454C7C-B89E-EFBD-84D3-0EABDA73AF40}"/>
              </a:ext>
            </a:extLst>
          </p:cNvPr>
          <p:cNvSpPr>
            <a:spLocks noGrp="1"/>
          </p:cNvSpPr>
          <p:nvPr>
            <p:ph sz="half" idx="13"/>
          </p:nvPr>
        </p:nvSpPr>
        <p:spPr>
          <a:xfrm>
            <a:off x="623236" y="1156234"/>
            <a:ext cx="10945528" cy="4246185"/>
          </a:xfrm>
        </p:spPr>
        <p:txBody>
          <a:bodyPr>
            <a:normAutofit/>
          </a:bodyPr>
          <a:lstStyle/>
          <a:p>
            <a:pPr marL="342900" indent="-342900">
              <a:buFont typeface="Arial" panose="020B0604020202020204" pitchFamily="34" charset="0"/>
              <a:buChar char="•"/>
            </a:pPr>
            <a:r>
              <a:rPr lang="en-US" sz="2400" dirty="0"/>
              <a:t>ComEd has been utilizing two metrics, restoration effectiveness and Gray Sky day, since 2020. </a:t>
            </a:r>
          </a:p>
          <a:p>
            <a:pPr marL="342900" indent="-342900">
              <a:buFont typeface="Arial" panose="020B0604020202020204" pitchFamily="34" charset="0"/>
              <a:buChar char="•"/>
            </a:pPr>
            <a:r>
              <a:rPr lang="en-US" sz="2400" dirty="0"/>
              <a:t>These metrics have allowed ComEd to concentrate on system enhancements and improvements in resiliency. </a:t>
            </a:r>
          </a:p>
          <a:p>
            <a:pPr marL="342900" indent="-342900">
              <a:buFont typeface="Arial" panose="020B0604020202020204" pitchFamily="34" charset="0"/>
              <a:buChar char="•"/>
            </a:pPr>
            <a:r>
              <a:rPr lang="en-US" sz="2400" dirty="0"/>
              <a:t>Through the IEEE Distribution Resiliency Working Group, three other utilities have adopted the restoration effectiveness and Gray Sky day metrics for their systems. </a:t>
            </a:r>
          </a:p>
          <a:p>
            <a:pPr marL="342900" indent="-342900">
              <a:buFont typeface="Arial" panose="020B0604020202020204" pitchFamily="34" charset="0"/>
              <a:buChar char="•"/>
            </a:pPr>
            <a:r>
              <a:rPr lang="en-US" sz="2400" dirty="0"/>
              <a:t>Additional metrics are being developed to be included alongside case studies in the guide. </a:t>
            </a:r>
          </a:p>
          <a:p>
            <a:pPr marL="342900" indent="-342900">
              <a:buFont typeface="Arial" panose="020B0604020202020204" pitchFamily="34" charset="0"/>
              <a:buChar char="•"/>
            </a:pPr>
            <a:r>
              <a:rPr lang="en-US" sz="2400" dirty="0"/>
              <a:t>Support Utilities to finalize case study and include in the guide. </a:t>
            </a:r>
          </a:p>
          <a:p>
            <a:pPr marL="342900" indent="-342900">
              <a:buFont typeface="Arial" panose="020B0604020202020204" pitchFamily="34" charset="0"/>
              <a:buChar char="•"/>
            </a:pPr>
            <a:r>
              <a:rPr lang="en-US" sz="2400" dirty="0"/>
              <a:t>The first draft of the guide available for review by IEEE DRES Taskforce meeting at the PESGM conference.</a:t>
            </a:r>
          </a:p>
        </p:txBody>
      </p:sp>
      <p:sp>
        <p:nvSpPr>
          <p:cNvPr id="4" name="Rectangle 3">
            <a:extLst>
              <a:ext uri="{FF2B5EF4-FFF2-40B4-BE49-F238E27FC236}">
                <a16:creationId xmlns:a16="http://schemas.microsoft.com/office/drawing/2014/main" id="{E6BECB7F-F187-D19E-5F80-50671CE3D582}"/>
              </a:ext>
            </a:extLst>
          </p:cNvPr>
          <p:cNvSpPr/>
          <p:nvPr/>
        </p:nvSpPr>
        <p:spPr>
          <a:xfrm>
            <a:off x="81815" y="5805286"/>
            <a:ext cx="12028370" cy="394635"/>
          </a:xfrm>
          <a:prstGeom prst="rect">
            <a:avLst/>
          </a:prstGeom>
          <a:solidFill>
            <a:schemeClr val="bg2"/>
          </a:solidFill>
          <a:ln w="12700" cap="sq">
            <a:noFill/>
            <a:miter lim="800000"/>
          </a:ln>
        </p:spPr>
        <p:style>
          <a:lnRef idx="0">
            <a:schemeClr val="accent1"/>
          </a:lnRef>
          <a:fillRef idx="1">
            <a:schemeClr val="accent1"/>
          </a:fillRef>
          <a:effectRef idx="0">
            <a:srgbClr val="000000"/>
          </a:effectRef>
          <a:fontRef idx="minor">
            <a:schemeClr val="bg1"/>
          </a:fontRef>
        </p:style>
        <p:txBody>
          <a:bodyPr lIns="91440" rIns="91440" rtlCol="0" anchor="t" anchorCtr="0"/>
          <a:lstStyle/>
          <a:p>
            <a:pPr algn="l">
              <a:lnSpc>
                <a:spcPct val="100000"/>
              </a:lnSpc>
            </a:pPr>
            <a:r>
              <a:rPr lang="en-US" b="0" i="0" dirty="0">
                <a:effectLst/>
                <a:latin typeface="Söhne"/>
              </a:rPr>
              <a:t>Regulators and stakeholders continue to use the IEEE 1366 metrics (the SAIDI sisters) to assess the impact of resilience events.</a:t>
            </a:r>
            <a:endParaRPr lang="en-US" dirty="0"/>
          </a:p>
        </p:txBody>
      </p:sp>
    </p:spTree>
    <p:extLst>
      <p:ext uri="{BB962C8B-B14F-4D97-AF65-F5344CB8AC3E}">
        <p14:creationId xmlns:p14="http://schemas.microsoft.com/office/powerpoint/2010/main" val="341819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508EB2-C482-8C42-B115-A993211B242A}"/>
              </a:ext>
            </a:extLst>
          </p:cNvPr>
          <p:cNvSpPr>
            <a:spLocks noGrp="1"/>
          </p:cNvSpPr>
          <p:nvPr>
            <p:ph type="body" sz="quarter" idx="10"/>
          </p:nvPr>
        </p:nvSpPr>
        <p:spPr>
          <a:xfrm>
            <a:off x="2494625" y="2663222"/>
            <a:ext cx="7015536" cy="1863524"/>
          </a:xfrm>
        </p:spPr>
        <p:txBody>
          <a:bodyPr/>
          <a:lstStyle/>
          <a:p>
            <a:r>
              <a:rPr lang="en-US" sz="8000" dirty="0">
                <a:solidFill>
                  <a:schemeClr val="bg1"/>
                </a:solidFill>
              </a:rPr>
              <a:t>Thank you</a:t>
            </a:r>
            <a:endParaRPr lang="en-US" dirty="0">
              <a:solidFill>
                <a:schemeClr val="bg1"/>
              </a:solidFill>
            </a:endParaRPr>
          </a:p>
        </p:txBody>
      </p:sp>
      <p:sp>
        <p:nvSpPr>
          <p:cNvPr id="4" name="TextBox 3">
            <a:extLst>
              <a:ext uri="{FF2B5EF4-FFF2-40B4-BE49-F238E27FC236}">
                <a16:creationId xmlns:a16="http://schemas.microsoft.com/office/drawing/2014/main" id="{61880370-0644-F74C-8F3A-52EA3EAE1620}"/>
              </a:ext>
            </a:extLst>
          </p:cNvPr>
          <p:cNvSpPr txBox="1"/>
          <p:nvPr/>
        </p:nvSpPr>
        <p:spPr>
          <a:xfrm>
            <a:off x="1699327" y="2039193"/>
            <a:ext cx="0" cy="0"/>
          </a:xfrm>
          <a:prstGeom prst="rect">
            <a:avLst/>
          </a:prstGeom>
        </p:spPr>
        <p:txBody>
          <a:bodyPr vert="horz" wrap="none" lIns="91440" tIns="45720" rIns="91440" bIns="45720" rtlCol="0" anchor="b">
            <a:normAutofit fontScale="25000" lnSpcReduction="20000"/>
          </a:bodyPr>
          <a:lstStyle/>
          <a:p>
            <a:pPr algn="r"/>
            <a:endParaRPr lang="en-US" b="1" dirty="0">
              <a:latin typeface="+mn-lt"/>
            </a:endParaRPr>
          </a:p>
        </p:txBody>
      </p:sp>
    </p:spTree>
    <p:extLst>
      <p:ext uri="{BB962C8B-B14F-4D97-AF65-F5344CB8AC3E}">
        <p14:creationId xmlns:p14="http://schemas.microsoft.com/office/powerpoint/2010/main" val="188208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CBAFA-1926-36DB-4498-5F625AE6FCC2}"/>
              </a:ext>
            </a:extLst>
          </p:cNvPr>
          <p:cNvSpPr>
            <a:spLocks noGrp="1"/>
          </p:cNvSpPr>
          <p:nvPr>
            <p:ph type="body" sz="quarter" idx="10"/>
          </p:nvPr>
        </p:nvSpPr>
        <p:spPr>
          <a:xfrm>
            <a:off x="437924" y="325131"/>
            <a:ext cx="7542213" cy="666750"/>
          </a:xfrm>
        </p:spPr>
        <p:txBody>
          <a:bodyPr/>
          <a:lstStyle/>
          <a:p>
            <a:r>
              <a:rPr lang="en-US" sz="3600" dirty="0"/>
              <a:t>IEEE DRES Chapter Outline</a:t>
            </a:r>
          </a:p>
        </p:txBody>
      </p:sp>
      <p:sp>
        <p:nvSpPr>
          <p:cNvPr id="3" name="Text Placeholder 2">
            <a:extLst>
              <a:ext uri="{FF2B5EF4-FFF2-40B4-BE49-F238E27FC236}">
                <a16:creationId xmlns:a16="http://schemas.microsoft.com/office/drawing/2014/main" id="{ECB0237D-4EBB-6AF5-B5C0-B1C56270546B}"/>
              </a:ext>
            </a:extLst>
          </p:cNvPr>
          <p:cNvSpPr>
            <a:spLocks noGrp="1"/>
          </p:cNvSpPr>
          <p:nvPr>
            <p:ph type="body" sz="quarter" idx="11"/>
          </p:nvPr>
        </p:nvSpPr>
        <p:spPr>
          <a:xfrm>
            <a:off x="262602" y="1443934"/>
            <a:ext cx="2916434" cy="4960748"/>
          </a:xfrm>
        </p:spPr>
        <p:txBody>
          <a:bodyPr/>
          <a:lstStyle/>
          <a:p>
            <a:r>
              <a:rPr lang="en-US" sz="2400" dirty="0"/>
              <a:t>The chapters aim to provide an understanding of resiliency, offer tools for utilities to study threats, quantify resilience metrics, and discuss system enhancements. It also includes case studies from five utilities across North America.</a:t>
            </a:r>
          </a:p>
        </p:txBody>
      </p:sp>
      <p:sp>
        <p:nvSpPr>
          <p:cNvPr id="4" name="Text Placeholder 3">
            <a:extLst>
              <a:ext uri="{FF2B5EF4-FFF2-40B4-BE49-F238E27FC236}">
                <a16:creationId xmlns:a16="http://schemas.microsoft.com/office/drawing/2014/main" id="{84798FC5-BA85-0D39-8B40-E2446CD24F2C}"/>
              </a:ext>
            </a:extLst>
          </p:cNvPr>
          <p:cNvSpPr>
            <a:spLocks noGrp="1"/>
          </p:cNvSpPr>
          <p:nvPr>
            <p:ph type="body" sz="quarter" idx="12"/>
          </p:nvPr>
        </p:nvSpPr>
        <p:spPr>
          <a:xfrm>
            <a:off x="838198" y="2453551"/>
            <a:ext cx="10515599" cy="3512395"/>
          </a:xfrm>
        </p:spPr>
        <p:txBody>
          <a:bodyPr/>
          <a:lstStyle/>
          <a:p>
            <a:endParaRPr lang="en-US" sz="1800" b="1" cap="all" dirty="0">
              <a:solidFill>
                <a:srgbClr val="231F20"/>
              </a:solidFill>
              <a:ea typeface="Montserrat-ExtraBold"/>
              <a:cs typeface="Montserrat-ExtraBold"/>
            </a:endParaRPr>
          </a:p>
          <a:p>
            <a:endParaRPr lang="en-US" sz="1800" b="1" cap="all" dirty="0">
              <a:solidFill>
                <a:srgbClr val="231F20"/>
              </a:solidFill>
              <a:effectLst/>
              <a:ea typeface="Montserrat-ExtraBold"/>
              <a:cs typeface="Montserrat-ExtraBold"/>
            </a:endParaRPr>
          </a:p>
          <a:p>
            <a:endParaRPr lang="en-US" dirty="0"/>
          </a:p>
        </p:txBody>
      </p:sp>
      <p:graphicFrame>
        <p:nvGraphicFramePr>
          <p:cNvPr id="5" name="Diagram 4">
            <a:extLst>
              <a:ext uri="{FF2B5EF4-FFF2-40B4-BE49-F238E27FC236}">
                <a16:creationId xmlns:a16="http://schemas.microsoft.com/office/drawing/2014/main" id="{871F540D-0410-CD0B-B5EB-A96DDC111E8C}"/>
              </a:ext>
            </a:extLst>
          </p:cNvPr>
          <p:cNvGraphicFramePr/>
          <p:nvPr>
            <p:extLst>
              <p:ext uri="{D42A27DB-BD31-4B8C-83A1-F6EECF244321}">
                <p14:modId xmlns:p14="http://schemas.microsoft.com/office/powerpoint/2010/main" val="36867930"/>
              </p:ext>
            </p:extLst>
          </p:nvPr>
        </p:nvGraphicFramePr>
        <p:xfrm>
          <a:off x="3639736" y="1114202"/>
          <a:ext cx="837809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917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68EFF-6871-E069-FD27-371D2BB74753}"/>
              </a:ext>
            </a:extLst>
          </p:cNvPr>
          <p:cNvSpPr>
            <a:spLocks noGrp="1"/>
          </p:cNvSpPr>
          <p:nvPr>
            <p:ph type="body" sz="quarter" idx="10"/>
          </p:nvPr>
        </p:nvSpPr>
        <p:spPr/>
        <p:txBody>
          <a:bodyPr/>
          <a:lstStyle/>
          <a:p>
            <a:r>
              <a:rPr lang="en-US" dirty="0"/>
              <a:t>Resilience Guide Outline</a:t>
            </a:r>
          </a:p>
        </p:txBody>
      </p:sp>
      <p:sp>
        <p:nvSpPr>
          <p:cNvPr id="6" name="TextBox 5">
            <a:extLst>
              <a:ext uri="{FF2B5EF4-FFF2-40B4-BE49-F238E27FC236}">
                <a16:creationId xmlns:a16="http://schemas.microsoft.com/office/drawing/2014/main" id="{2E729F32-AAA0-4BA1-4447-F7E16DB7D088}"/>
              </a:ext>
            </a:extLst>
          </p:cNvPr>
          <p:cNvSpPr txBox="1"/>
          <p:nvPr/>
        </p:nvSpPr>
        <p:spPr>
          <a:xfrm>
            <a:off x="1091345" y="1262066"/>
            <a:ext cx="6095266" cy="1323439"/>
          </a:xfrm>
          <a:prstGeom prst="rect">
            <a:avLst/>
          </a:prstGeom>
          <a:noFill/>
        </p:spPr>
        <p:txBody>
          <a:bodyPr wrap="square">
            <a:spAutoFit/>
          </a:bodyPr>
          <a:lstStyle/>
          <a:p>
            <a:r>
              <a:rPr lang="en-US" sz="2000" dirty="0"/>
              <a:t>Seven chapters, sub-sections for each chapters</a:t>
            </a:r>
          </a:p>
          <a:p>
            <a:pPr marL="800100" lvl="1" indent="-342900">
              <a:buFont typeface="Arial" panose="020B0604020202020204" pitchFamily="34" charset="0"/>
              <a:buChar char="•"/>
            </a:pPr>
            <a:r>
              <a:rPr lang="en-US" sz="2000" dirty="0"/>
              <a:t>Link </a:t>
            </a:r>
            <a:r>
              <a:rPr lang="en-US" sz="2000" dirty="0" err="1">
                <a:hlinkClick r:id="rId2"/>
              </a:rPr>
              <a:t>T&amp;D_DSC_DResWGTF_Guide_Outline</a:t>
            </a:r>
            <a:r>
              <a:rPr lang="en-US" sz="2000" dirty="0">
                <a:hlinkClick r:id="rId2"/>
              </a:rPr>
              <a:t> - Google Sheets</a:t>
            </a:r>
            <a:endParaRPr lang="en-US" sz="2000" dirty="0"/>
          </a:p>
          <a:p>
            <a:pPr marL="800100" lvl="1" indent="-342900">
              <a:buFont typeface="Arial" panose="020B0604020202020204" pitchFamily="34" charset="0"/>
              <a:buChar char="•"/>
            </a:pPr>
            <a:r>
              <a:rPr lang="en-US" sz="2000" dirty="0"/>
              <a:t>Sub-groups for each chapters</a:t>
            </a:r>
          </a:p>
        </p:txBody>
      </p:sp>
      <p:graphicFrame>
        <p:nvGraphicFramePr>
          <p:cNvPr id="7" name="Content Placeholder 6">
            <a:extLst>
              <a:ext uri="{FF2B5EF4-FFF2-40B4-BE49-F238E27FC236}">
                <a16:creationId xmlns:a16="http://schemas.microsoft.com/office/drawing/2014/main" id="{44E7FC50-8E2C-9249-4AD8-AEBC0EC5D4CB}"/>
              </a:ext>
            </a:extLst>
          </p:cNvPr>
          <p:cNvGraphicFramePr>
            <a:graphicFrameLocks/>
          </p:cNvGraphicFramePr>
          <p:nvPr>
            <p:extLst>
              <p:ext uri="{D42A27DB-BD31-4B8C-83A1-F6EECF244321}">
                <p14:modId xmlns:p14="http://schemas.microsoft.com/office/powerpoint/2010/main" val="1842154751"/>
              </p:ext>
            </p:extLst>
          </p:nvPr>
        </p:nvGraphicFramePr>
        <p:xfrm>
          <a:off x="1932215" y="2761203"/>
          <a:ext cx="8278583" cy="3346488"/>
        </p:xfrm>
        <a:graphic>
          <a:graphicData uri="http://schemas.openxmlformats.org/drawingml/2006/table">
            <a:tbl>
              <a:tblPr firstRow="1" firstCol="1" bandRow="1">
                <a:tableStyleId>{5C22544A-7EE6-4342-B048-85BDC9FD1C3A}</a:tableStyleId>
              </a:tblPr>
              <a:tblGrid>
                <a:gridCol w="4544891">
                  <a:extLst>
                    <a:ext uri="{9D8B030D-6E8A-4147-A177-3AD203B41FA5}">
                      <a16:colId xmlns:a16="http://schemas.microsoft.com/office/drawing/2014/main" val="859897291"/>
                    </a:ext>
                  </a:extLst>
                </a:gridCol>
                <a:gridCol w="3733692">
                  <a:extLst>
                    <a:ext uri="{9D8B030D-6E8A-4147-A177-3AD203B41FA5}">
                      <a16:colId xmlns:a16="http://schemas.microsoft.com/office/drawing/2014/main" val="489030726"/>
                    </a:ext>
                  </a:extLst>
                </a:gridCol>
              </a:tblGrid>
              <a:tr h="293914">
                <a:tc>
                  <a:txBody>
                    <a:bodyPr/>
                    <a:lstStyle/>
                    <a:p>
                      <a:pPr marL="0" marR="0" algn="ctr">
                        <a:spcBef>
                          <a:spcPts val="0"/>
                        </a:spcBef>
                        <a:spcAft>
                          <a:spcPts val="0"/>
                        </a:spcAft>
                      </a:pPr>
                      <a:r>
                        <a:rPr lang="en-US" sz="1800" dirty="0">
                          <a:effectLst/>
                        </a:rPr>
                        <a:t>CHAPTER</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LEAD</a:t>
                      </a:r>
                      <a:endParaRPr lang="en-US" sz="1800">
                        <a:effectLst/>
                        <a:latin typeface="Calibri"/>
                        <a:ea typeface="Calibri"/>
                      </a:endParaRPr>
                    </a:p>
                  </a:txBody>
                  <a:tcPr marL="28575" marR="28575" marT="19050" marB="19050" anchor="ctr"/>
                </a:tc>
                <a:extLst>
                  <a:ext uri="{0D108BD9-81ED-4DB2-BD59-A6C34878D82A}">
                    <a16:rowId xmlns:a16="http://schemas.microsoft.com/office/drawing/2014/main" val="2372301749"/>
                  </a:ext>
                </a:extLst>
              </a:tr>
              <a:tr h="318462">
                <a:tc>
                  <a:txBody>
                    <a:bodyPr/>
                    <a:lstStyle/>
                    <a:p>
                      <a:pPr marL="0" marR="0">
                        <a:spcBef>
                          <a:spcPts val="0"/>
                        </a:spcBef>
                        <a:spcAft>
                          <a:spcPts val="0"/>
                        </a:spcAft>
                      </a:pPr>
                      <a:r>
                        <a:rPr lang="en-US" sz="1800" dirty="0">
                          <a:effectLst/>
                        </a:rPr>
                        <a:t>CHAPTER 1: Literature Review</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Masoud Davoudi </a:t>
                      </a:r>
                      <a:endParaRPr lang="en-US" sz="1800">
                        <a:effectLst/>
                        <a:latin typeface="Calibri"/>
                        <a:ea typeface="Calibri"/>
                      </a:endParaRPr>
                    </a:p>
                  </a:txBody>
                  <a:tcPr marL="28575" marR="28575" marT="19050" marB="19050" anchor="ctr"/>
                </a:tc>
                <a:extLst>
                  <a:ext uri="{0D108BD9-81ED-4DB2-BD59-A6C34878D82A}">
                    <a16:rowId xmlns:a16="http://schemas.microsoft.com/office/drawing/2014/main" val="2138383888"/>
                  </a:ext>
                </a:extLst>
              </a:tr>
              <a:tr h="318462">
                <a:tc>
                  <a:txBody>
                    <a:bodyPr/>
                    <a:lstStyle/>
                    <a:p>
                      <a:pPr marL="0" marR="0">
                        <a:spcBef>
                          <a:spcPts val="0"/>
                        </a:spcBef>
                        <a:spcAft>
                          <a:spcPts val="0"/>
                        </a:spcAft>
                      </a:pPr>
                      <a:r>
                        <a:rPr lang="en-US" sz="1800" dirty="0">
                          <a:effectLst/>
                        </a:rPr>
                        <a:t>CHAPTER 2: Resilience Goal / Objectives </a:t>
                      </a:r>
                      <a:endParaRPr lang="en-US" sz="1800" dirty="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John Lauletta</a:t>
                      </a:r>
                      <a:endParaRPr lang="en-US" sz="1800" dirty="0">
                        <a:effectLst/>
                        <a:latin typeface="Calibri"/>
                        <a:ea typeface="Calibri"/>
                      </a:endParaRPr>
                    </a:p>
                  </a:txBody>
                  <a:tcPr marL="28575" marR="28575" marT="19050" marB="19050" anchor="ctr"/>
                </a:tc>
                <a:extLst>
                  <a:ext uri="{0D108BD9-81ED-4DB2-BD59-A6C34878D82A}">
                    <a16:rowId xmlns:a16="http://schemas.microsoft.com/office/drawing/2014/main" val="3571219518"/>
                  </a:ext>
                </a:extLst>
              </a:tr>
              <a:tr h="318462">
                <a:tc>
                  <a:txBody>
                    <a:bodyPr/>
                    <a:lstStyle/>
                    <a:p>
                      <a:pPr marL="0" marR="0">
                        <a:spcBef>
                          <a:spcPts val="0"/>
                        </a:spcBef>
                        <a:spcAft>
                          <a:spcPts val="0"/>
                        </a:spcAft>
                      </a:pPr>
                      <a:r>
                        <a:rPr lang="en-US" sz="1800" dirty="0">
                          <a:effectLst/>
                        </a:rPr>
                        <a:t>CHAPTER 3: High Impact Weather / Storm Event Risk Identification </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Ali </a:t>
                      </a:r>
                      <a:r>
                        <a:rPr lang="en-US" sz="1800" err="1">
                          <a:effectLst/>
                        </a:rPr>
                        <a:t>Bidram</a:t>
                      </a:r>
                      <a:endParaRPr lang="en-US" sz="1800">
                        <a:effectLst/>
                        <a:latin typeface="Calibri"/>
                        <a:ea typeface="Calibri"/>
                      </a:endParaRPr>
                    </a:p>
                  </a:txBody>
                  <a:tcPr marL="28575" marR="28575" marT="19050" marB="19050" anchor="ctr"/>
                </a:tc>
                <a:extLst>
                  <a:ext uri="{0D108BD9-81ED-4DB2-BD59-A6C34878D82A}">
                    <a16:rowId xmlns:a16="http://schemas.microsoft.com/office/drawing/2014/main" val="2213264639"/>
                  </a:ext>
                </a:extLst>
              </a:tr>
              <a:tr h="318462">
                <a:tc>
                  <a:txBody>
                    <a:bodyPr/>
                    <a:lstStyle/>
                    <a:p>
                      <a:pPr marL="0" marR="0">
                        <a:spcBef>
                          <a:spcPts val="0"/>
                        </a:spcBef>
                        <a:spcAft>
                          <a:spcPts val="0"/>
                        </a:spcAft>
                      </a:pPr>
                      <a:r>
                        <a:rPr lang="en-US" sz="1800" dirty="0">
                          <a:effectLst/>
                        </a:rPr>
                        <a:t>CHAPTER 4: Quantification of Resiliency</a:t>
                      </a:r>
                      <a:endParaRPr lang="en-US" sz="1800" dirty="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Shikhar Pandey</a:t>
                      </a:r>
                      <a:endParaRPr lang="en-US" sz="1800" dirty="0">
                        <a:effectLst/>
                        <a:latin typeface="Calibri"/>
                        <a:ea typeface="Calibri"/>
                      </a:endParaRPr>
                    </a:p>
                  </a:txBody>
                  <a:tcPr marL="28575" marR="28575" marT="19050" marB="19050" anchor="ctr"/>
                </a:tc>
                <a:extLst>
                  <a:ext uri="{0D108BD9-81ED-4DB2-BD59-A6C34878D82A}">
                    <a16:rowId xmlns:a16="http://schemas.microsoft.com/office/drawing/2014/main" val="1712742150"/>
                  </a:ext>
                </a:extLst>
              </a:tr>
              <a:tr h="318462">
                <a:tc>
                  <a:txBody>
                    <a:bodyPr/>
                    <a:lstStyle/>
                    <a:p>
                      <a:pPr marL="0" marR="0">
                        <a:spcBef>
                          <a:spcPts val="0"/>
                        </a:spcBef>
                        <a:spcAft>
                          <a:spcPts val="0"/>
                        </a:spcAft>
                      </a:pPr>
                      <a:r>
                        <a:rPr lang="en-US" sz="1800" dirty="0">
                          <a:effectLst/>
                        </a:rPr>
                        <a:t>CHAPTER 5: System Modeling and Storm Simulation </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Sarmad Hanif</a:t>
                      </a:r>
                      <a:endParaRPr lang="en-US" sz="1800">
                        <a:effectLst/>
                        <a:latin typeface="Calibri"/>
                        <a:ea typeface="Calibri"/>
                      </a:endParaRPr>
                    </a:p>
                  </a:txBody>
                  <a:tcPr marL="28575" marR="28575" marT="19050" marB="19050" anchor="ctr"/>
                </a:tc>
                <a:extLst>
                  <a:ext uri="{0D108BD9-81ED-4DB2-BD59-A6C34878D82A}">
                    <a16:rowId xmlns:a16="http://schemas.microsoft.com/office/drawing/2014/main" val="212539561"/>
                  </a:ext>
                </a:extLst>
              </a:tr>
              <a:tr h="318462">
                <a:tc>
                  <a:txBody>
                    <a:bodyPr/>
                    <a:lstStyle/>
                    <a:p>
                      <a:pPr marL="0" marR="0">
                        <a:spcBef>
                          <a:spcPts val="0"/>
                        </a:spcBef>
                        <a:spcAft>
                          <a:spcPts val="0"/>
                        </a:spcAft>
                      </a:pPr>
                      <a:r>
                        <a:rPr lang="en-US" sz="1800" dirty="0">
                          <a:effectLst/>
                        </a:rPr>
                        <a:t>CHAPTER 6: Infrastructure and Operational Improvements for Resilience </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Julio Romero </a:t>
                      </a:r>
                      <a:endParaRPr lang="en-US" sz="1800">
                        <a:effectLst/>
                        <a:latin typeface="Calibri"/>
                        <a:ea typeface="Calibri"/>
                      </a:endParaRPr>
                    </a:p>
                  </a:txBody>
                  <a:tcPr marL="28575" marR="28575" marT="19050" marB="19050" anchor="ctr"/>
                </a:tc>
                <a:extLst>
                  <a:ext uri="{0D108BD9-81ED-4DB2-BD59-A6C34878D82A}">
                    <a16:rowId xmlns:a16="http://schemas.microsoft.com/office/drawing/2014/main" val="3578613526"/>
                  </a:ext>
                </a:extLst>
              </a:tr>
              <a:tr h="318462">
                <a:tc>
                  <a:txBody>
                    <a:bodyPr/>
                    <a:lstStyle/>
                    <a:p>
                      <a:pPr marL="0" marR="0">
                        <a:spcBef>
                          <a:spcPts val="0"/>
                        </a:spcBef>
                        <a:spcAft>
                          <a:spcPts val="0"/>
                        </a:spcAft>
                      </a:pPr>
                      <a:r>
                        <a:rPr lang="en-US" sz="1800" dirty="0">
                          <a:effectLst/>
                        </a:rPr>
                        <a:t>CHAPTER 7: Case Study and Resiliency Study</a:t>
                      </a:r>
                      <a:endParaRPr lang="en-US" sz="1800">
                        <a:effectLst/>
                        <a:latin typeface="Calibri"/>
                        <a:ea typeface="Calibri"/>
                      </a:endParaRPr>
                    </a:p>
                  </a:txBody>
                  <a:tcPr marL="28575" marR="28575" marT="19050" marB="19050" anchor="ctr"/>
                </a:tc>
                <a:tc>
                  <a:txBody>
                    <a:bodyPr/>
                    <a:lstStyle/>
                    <a:p>
                      <a:pPr marL="0" marR="0" algn="ctr">
                        <a:spcBef>
                          <a:spcPts val="0"/>
                        </a:spcBef>
                        <a:spcAft>
                          <a:spcPts val="0"/>
                        </a:spcAft>
                      </a:pPr>
                      <a:r>
                        <a:rPr lang="en-US" sz="1800" dirty="0">
                          <a:effectLst/>
                        </a:rPr>
                        <a:t>Gary Huffman</a:t>
                      </a:r>
                      <a:endParaRPr lang="en-US" sz="1800" dirty="0">
                        <a:effectLst/>
                        <a:latin typeface="Calibri"/>
                        <a:ea typeface="Calibri"/>
                      </a:endParaRPr>
                    </a:p>
                  </a:txBody>
                  <a:tcPr marL="28575" marR="28575" marT="19050" marB="19050" anchor="ctr"/>
                </a:tc>
                <a:extLst>
                  <a:ext uri="{0D108BD9-81ED-4DB2-BD59-A6C34878D82A}">
                    <a16:rowId xmlns:a16="http://schemas.microsoft.com/office/drawing/2014/main" val="914089552"/>
                  </a:ext>
                </a:extLst>
              </a:tr>
            </a:tbl>
          </a:graphicData>
        </a:graphic>
      </p:graphicFrame>
      <p:cxnSp>
        <p:nvCxnSpPr>
          <p:cNvPr id="13" name="Straight Connector 12">
            <a:extLst>
              <a:ext uri="{FF2B5EF4-FFF2-40B4-BE49-F238E27FC236}">
                <a16:creationId xmlns:a16="http://schemas.microsoft.com/office/drawing/2014/main" id="{6B9C9089-EDCB-6432-3A79-9CD01B31A01B}"/>
              </a:ext>
            </a:extLst>
          </p:cNvPr>
          <p:cNvCxnSpPr/>
          <p:nvPr/>
        </p:nvCxnSpPr>
        <p:spPr>
          <a:xfrm flipH="1">
            <a:off x="1091345" y="4932485"/>
            <a:ext cx="84087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0B4AB8-D5AA-7287-244A-CF81B9C846A1}"/>
              </a:ext>
            </a:extLst>
          </p:cNvPr>
          <p:cNvCxnSpPr/>
          <p:nvPr/>
        </p:nvCxnSpPr>
        <p:spPr>
          <a:xfrm flipV="1">
            <a:off x="1126514" y="4004896"/>
            <a:ext cx="0" cy="92758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6F84ADD-CFB7-6A8E-6DDE-E0022ED0179E}"/>
              </a:ext>
            </a:extLst>
          </p:cNvPr>
          <p:cNvCxnSpPr/>
          <p:nvPr/>
        </p:nvCxnSpPr>
        <p:spPr>
          <a:xfrm>
            <a:off x="1091345" y="4004896"/>
            <a:ext cx="87813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4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68EFF-6871-E069-FD27-371D2BB74753}"/>
              </a:ext>
            </a:extLst>
          </p:cNvPr>
          <p:cNvSpPr>
            <a:spLocks noGrp="1"/>
          </p:cNvSpPr>
          <p:nvPr>
            <p:ph type="body" sz="quarter" idx="10"/>
          </p:nvPr>
        </p:nvSpPr>
        <p:spPr/>
        <p:txBody>
          <a:bodyPr/>
          <a:lstStyle/>
          <a:p>
            <a:r>
              <a:rPr lang="en-US" dirty="0"/>
              <a:t>Discussion guidance </a:t>
            </a:r>
          </a:p>
        </p:txBody>
      </p:sp>
      <p:sp>
        <p:nvSpPr>
          <p:cNvPr id="6" name="TextBox 5">
            <a:extLst>
              <a:ext uri="{FF2B5EF4-FFF2-40B4-BE49-F238E27FC236}">
                <a16:creationId xmlns:a16="http://schemas.microsoft.com/office/drawing/2014/main" id="{2E729F32-AAA0-4BA1-4447-F7E16DB7D088}"/>
              </a:ext>
            </a:extLst>
          </p:cNvPr>
          <p:cNvSpPr txBox="1"/>
          <p:nvPr/>
        </p:nvSpPr>
        <p:spPr>
          <a:xfrm>
            <a:off x="1091344" y="1262066"/>
            <a:ext cx="9951793" cy="1631216"/>
          </a:xfrm>
          <a:prstGeom prst="rect">
            <a:avLst/>
          </a:prstGeom>
          <a:noFill/>
        </p:spPr>
        <p:txBody>
          <a:bodyPr wrap="square">
            <a:spAutoFit/>
          </a:bodyPr>
          <a:lstStyle/>
          <a:p>
            <a:r>
              <a:rPr lang="en-US" sz="2000" dirty="0"/>
              <a:t>All comments welcome today or later:</a:t>
            </a:r>
          </a:p>
          <a:p>
            <a:endParaRPr lang="en-US" sz="2000" dirty="0"/>
          </a:p>
          <a:p>
            <a:pPr marL="1257300" lvl="2" indent="-342900">
              <a:buFont typeface="Arial" panose="020B0604020202020204" pitchFamily="34" charset="0"/>
              <a:buChar char="•"/>
            </a:pPr>
            <a:r>
              <a:rPr lang="en-US" sz="2000" dirty="0"/>
              <a:t>	Please provide constructive feedbacks </a:t>
            </a:r>
          </a:p>
          <a:p>
            <a:pPr marL="1257300" lvl="2" indent="-342900">
              <a:buFont typeface="Arial" panose="020B0604020202020204" pitchFamily="34" charset="0"/>
              <a:buChar char="•"/>
            </a:pPr>
            <a:r>
              <a:rPr lang="en-US" sz="2000" dirty="0"/>
              <a:t>	Look to improve the metrics and content of the guide with ideas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17281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885BCF-83B2-20E4-2A0A-F22820912704}"/>
              </a:ext>
            </a:extLst>
          </p:cNvPr>
          <p:cNvSpPr>
            <a:spLocks noGrp="1"/>
          </p:cNvSpPr>
          <p:nvPr>
            <p:ph type="body" sz="quarter" idx="10"/>
          </p:nvPr>
        </p:nvSpPr>
        <p:spPr>
          <a:xfrm>
            <a:off x="550417" y="399490"/>
            <a:ext cx="7542213" cy="666750"/>
          </a:xfrm>
        </p:spPr>
        <p:txBody>
          <a:bodyPr/>
          <a:lstStyle/>
          <a:p>
            <a:r>
              <a:rPr lang="en-US" sz="3600" dirty="0"/>
              <a:t>What is Resiliency?</a:t>
            </a:r>
          </a:p>
          <a:p>
            <a:endParaRPr lang="en-US" dirty="0"/>
          </a:p>
        </p:txBody>
      </p:sp>
      <p:sp>
        <p:nvSpPr>
          <p:cNvPr id="9" name="Title 1">
            <a:extLst>
              <a:ext uri="{FF2B5EF4-FFF2-40B4-BE49-F238E27FC236}">
                <a16:creationId xmlns:a16="http://schemas.microsoft.com/office/drawing/2014/main" id="{093D1940-21C5-5895-2FB2-D7AAFC4C2F1B}"/>
              </a:ext>
            </a:extLst>
          </p:cNvPr>
          <p:cNvSpPr txBox="1">
            <a:spLocks/>
          </p:cNvSpPr>
          <p:nvPr/>
        </p:nvSpPr>
        <p:spPr>
          <a:xfrm>
            <a:off x="609599" y="399490"/>
            <a:ext cx="10972800" cy="711200"/>
          </a:xfrm>
          <a:prstGeom prst="rect">
            <a:avLst/>
          </a:prstGeom>
        </p:spPr>
        <p:txBody>
          <a:bodyPr/>
          <a:lstStyle>
            <a:lvl1pPr algn="l" defTabSz="914400" rtl="0" eaLnBrk="1" latinLnBrk="0" hangingPunct="1">
              <a:lnSpc>
                <a:spcPct val="90000"/>
              </a:lnSpc>
              <a:spcBef>
                <a:spcPct val="0"/>
              </a:spcBef>
              <a:buNone/>
              <a:defRPr lang="en-US" sz="4400" b="1" kern="1200" smtClean="0">
                <a:solidFill>
                  <a:schemeClr val="tx1"/>
                </a:solidFill>
                <a:latin typeface="+mj-lt"/>
                <a:ea typeface="+mj-ea"/>
                <a:cs typeface="+mj-cs"/>
              </a:defRPr>
            </a:lvl1pPr>
          </a:lstStyle>
          <a:p>
            <a:endParaRPr lang="en-US" dirty="0"/>
          </a:p>
        </p:txBody>
      </p:sp>
      <p:sp>
        <p:nvSpPr>
          <p:cNvPr id="10" name="TextBox 9">
            <a:extLst>
              <a:ext uri="{FF2B5EF4-FFF2-40B4-BE49-F238E27FC236}">
                <a16:creationId xmlns:a16="http://schemas.microsoft.com/office/drawing/2014/main" id="{9771C813-DCD1-0398-A681-53CDFDE45F5F}"/>
              </a:ext>
            </a:extLst>
          </p:cNvPr>
          <p:cNvSpPr txBox="1"/>
          <p:nvPr/>
        </p:nvSpPr>
        <p:spPr>
          <a:xfrm>
            <a:off x="550417" y="1446027"/>
            <a:ext cx="11265346" cy="1803679"/>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lnSpc>
                <a:spcPts val="3467"/>
              </a:lnSpc>
              <a:buClr>
                <a:srgbClr val="005BBF"/>
              </a:buClr>
              <a:buSzPct val="60000"/>
            </a:pPr>
            <a:r>
              <a:rPr lang="en-US" sz="2133" b="1" dirty="0">
                <a:solidFill>
                  <a:srgbClr val="1BA5EC"/>
                </a:solidFill>
                <a:latin typeface="Arial Black" charset="0"/>
                <a:ea typeface="Arial Black" charset="0"/>
                <a:cs typeface="Arial Black" charset="0"/>
              </a:rPr>
              <a:t>What is Resiliency?</a:t>
            </a:r>
            <a:endParaRPr lang="en-US" sz="2933" b="1" dirty="0">
              <a:solidFill>
                <a:srgbClr val="1BA5EC"/>
              </a:solidFill>
              <a:effectLst>
                <a:outerShdw blurRad="50800" dist="50800" dir="5400000" algn="ctr" rotWithShape="0">
                  <a:schemeClr val="bg2">
                    <a:lumMod val="75000"/>
                  </a:schemeClr>
                </a:outerShdw>
              </a:effectLst>
              <a:latin typeface="Arial Black" charset="0"/>
              <a:ea typeface="Arial Black" charset="0"/>
              <a:cs typeface="Arial Black" charset="0"/>
            </a:endParaRPr>
          </a:p>
          <a:p>
            <a:pPr lvl="1">
              <a:lnSpc>
                <a:spcPts val="3467"/>
              </a:lnSpc>
              <a:buClr>
                <a:srgbClr val="005BBF"/>
              </a:buClr>
              <a:buSzPct val="60000"/>
            </a:pPr>
            <a:r>
              <a:rPr lang="en-US" sz="1600" dirty="0">
                <a:hlinkClick r:id="rId2"/>
              </a:rPr>
              <a:t>FERC has proposed</a:t>
            </a:r>
            <a:r>
              <a:rPr lang="en-US" sz="1600" dirty="0"/>
              <a:t> that resilience means the </a:t>
            </a:r>
            <a:r>
              <a:rPr lang="en-US" sz="1600" b="1" u="sng" dirty="0"/>
              <a:t>“ability to withstand and reduce the magnitude and/or duration of disruptive events, </a:t>
            </a:r>
            <a:r>
              <a:rPr lang="en-US" sz="1600" dirty="0"/>
              <a:t>which includes the capability to anticipate, absorb, adapt to, and/or rapidly recover from such an event.”</a:t>
            </a:r>
          </a:p>
          <a:p>
            <a:pPr lvl="1">
              <a:lnSpc>
                <a:spcPts val="3467"/>
              </a:lnSpc>
              <a:buClr>
                <a:srgbClr val="005BBF"/>
              </a:buClr>
              <a:buSzPct val="60000"/>
            </a:pPr>
            <a:r>
              <a:rPr lang="en-US" sz="1600" dirty="0">
                <a:ea typeface="Arial Black" charset="0"/>
                <a:cs typeface="Arial Black" charset="0"/>
              </a:rPr>
              <a:t>Credit: Utility Dive Feb 2, 2018 by </a:t>
            </a:r>
            <a:r>
              <a:rPr lang="en-US" sz="1600" dirty="0"/>
              <a:t>Kate </a:t>
            </a:r>
            <a:r>
              <a:rPr lang="en-US" sz="1600" dirty="0" err="1"/>
              <a:t>Konschnik</a:t>
            </a:r>
            <a:r>
              <a:rPr lang="en-US" sz="1600" dirty="0"/>
              <a:t> and Brian Murray</a:t>
            </a:r>
            <a:endParaRPr lang="en-US" sz="1600" dirty="0">
              <a:ea typeface="Arial Black" charset="0"/>
              <a:cs typeface="Arial Black" charset="0"/>
            </a:endParaRPr>
          </a:p>
        </p:txBody>
      </p:sp>
      <p:sp>
        <p:nvSpPr>
          <p:cNvPr id="11" name="TextBox 10">
            <a:extLst>
              <a:ext uri="{FF2B5EF4-FFF2-40B4-BE49-F238E27FC236}">
                <a16:creationId xmlns:a16="http://schemas.microsoft.com/office/drawing/2014/main" id="{2C69A98E-7986-A859-F696-3A357802199C}"/>
              </a:ext>
            </a:extLst>
          </p:cNvPr>
          <p:cNvSpPr txBox="1"/>
          <p:nvPr/>
        </p:nvSpPr>
        <p:spPr>
          <a:xfrm>
            <a:off x="1320800" y="5462217"/>
            <a:ext cx="9670552" cy="830997"/>
          </a:xfrm>
          <a:prstGeom prst="rect">
            <a:avLst/>
          </a:prstGeom>
          <a:noFill/>
        </p:spPr>
        <p:txBody>
          <a:bodyPr wrap="square" rtlCol="0">
            <a:spAutoFit/>
          </a:bodyPr>
          <a:lstStyle/>
          <a:p>
            <a:r>
              <a:rPr lang="en-US" sz="1600" b="1" u="sng" dirty="0">
                <a:solidFill>
                  <a:srgbClr val="C00000"/>
                </a:solidFill>
              </a:rPr>
              <a:t>IEEE Distribution Resiliency Focus</a:t>
            </a:r>
            <a:endParaRPr lang="en-US" sz="1600" b="1" dirty="0">
              <a:solidFill>
                <a:srgbClr val="C00000"/>
              </a:solidFill>
            </a:endParaRPr>
          </a:p>
          <a:p>
            <a:r>
              <a:rPr lang="en-US" sz="1600" b="1" dirty="0">
                <a:solidFill>
                  <a:srgbClr val="C00000"/>
                </a:solidFill>
              </a:rPr>
              <a:t>Out of scope: BES, Cyber/Physical Security, Operational Events</a:t>
            </a:r>
          </a:p>
          <a:p>
            <a:r>
              <a:rPr lang="en-US" sz="1600" b="1" dirty="0">
                <a:solidFill>
                  <a:srgbClr val="C00000"/>
                </a:solidFill>
              </a:rPr>
              <a:t>Primary Focus: Extreme Weather Events, Natural Phenomenon </a:t>
            </a:r>
          </a:p>
        </p:txBody>
      </p:sp>
      <p:sp>
        <p:nvSpPr>
          <p:cNvPr id="12" name="TextBox 11">
            <a:extLst>
              <a:ext uri="{FF2B5EF4-FFF2-40B4-BE49-F238E27FC236}">
                <a16:creationId xmlns:a16="http://schemas.microsoft.com/office/drawing/2014/main" id="{99CA96FB-3D98-C6C9-9945-8C29D9FCBAD9}"/>
              </a:ext>
            </a:extLst>
          </p:cNvPr>
          <p:cNvSpPr txBox="1"/>
          <p:nvPr/>
        </p:nvSpPr>
        <p:spPr>
          <a:xfrm>
            <a:off x="550417" y="3620554"/>
            <a:ext cx="11265346" cy="1517373"/>
          </a:xfrm>
          <a:prstGeom prst="rect">
            <a:avLst/>
          </a:prstGeom>
        </p:spPr>
        <p:style>
          <a:lnRef idx="2">
            <a:schemeClr val="accent2"/>
          </a:lnRef>
          <a:fillRef idx="1">
            <a:schemeClr val="lt1"/>
          </a:fillRef>
          <a:effectRef idx="0">
            <a:schemeClr val="accent2"/>
          </a:effectRef>
          <a:fontRef idx="minor">
            <a:schemeClr val="dk1"/>
          </a:fontRef>
        </p:style>
        <p:txBody>
          <a:bodyPr wrap="square" lIns="0" tIns="0" rIns="0" bIns="0" rtlCol="0">
            <a:noAutofit/>
          </a:bodyPr>
          <a:lstStyle/>
          <a:p>
            <a:pPr algn="ctr">
              <a:lnSpc>
                <a:spcPts val="3467"/>
              </a:lnSpc>
              <a:buClr>
                <a:srgbClr val="005BBF"/>
              </a:buClr>
              <a:buSzPct val="60000"/>
            </a:pPr>
            <a:r>
              <a:rPr lang="en-US" sz="2133" b="1" dirty="0">
                <a:solidFill>
                  <a:srgbClr val="1BA5EC"/>
                </a:solidFill>
                <a:latin typeface="Arial Black" charset="0"/>
                <a:ea typeface="Arial Black" charset="0"/>
                <a:cs typeface="Arial Black" charset="0"/>
              </a:rPr>
              <a:t>Proposed IEEE Definition</a:t>
            </a:r>
            <a:endParaRPr lang="en-US" sz="2933" b="1" dirty="0">
              <a:solidFill>
                <a:srgbClr val="1BA5EC"/>
              </a:solidFill>
              <a:effectLst>
                <a:outerShdw blurRad="50800" dist="50800" dir="5400000" algn="ctr" rotWithShape="0">
                  <a:schemeClr val="bg2">
                    <a:lumMod val="75000"/>
                  </a:schemeClr>
                </a:outerShdw>
              </a:effectLst>
              <a:latin typeface="Arial Black" charset="0"/>
              <a:ea typeface="Arial Black" charset="0"/>
              <a:cs typeface="Arial Black" charset="0"/>
            </a:endParaRPr>
          </a:p>
          <a:p>
            <a:pPr lvl="1">
              <a:lnSpc>
                <a:spcPts val="3467"/>
              </a:lnSpc>
              <a:buClr>
                <a:srgbClr val="005BBF"/>
              </a:buClr>
              <a:buSzPct val="60000"/>
            </a:pPr>
            <a:r>
              <a:rPr lang="en-US" sz="1600" i="1" dirty="0">
                <a:latin typeface="Calibri" panose="020F0502020204030204" pitchFamily="34" charset="0"/>
                <a:ea typeface="Calibri" panose="020F0502020204030204" pitchFamily="34" charset="0"/>
                <a:cs typeface="Times New Roman" panose="02020603050405020304" pitchFamily="18" charset="0"/>
              </a:rPr>
              <a:t>The capability of electric power </a:t>
            </a:r>
            <a:r>
              <a:rPr lang="en-US" sz="1600" b="1" i="1" u="sng" dirty="0">
                <a:latin typeface="Calibri" panose="020F0502020204030204" pitchFamily="34" charset="0"/>
                <a:ea typeface="Calibri" panose="020F0502020204030204" pitchFamily="34" charset="0"/>
                <a:cs typeface="Times New Roman" panose="02020603050405020304" pitchFamily="18" charset="0"/>
              </a:rPr>
              <a:t>distribution</a:t>
            </a:r>
            <a:r>
              <a:rPr lang="en-US" sz="1600" i="1" dirty="0">
                <a:latin typeface="Calibri" panose="020F0502020204030204" pitchFamily="34" charset="0"/>
                <a:ea typeface="Calibri" panose="020F0502020204030204" pitchFamily="34" charset="0"/>
                <a:cs typeface="Times New Roman" panose="02020603050405020304" pitchFamily="18" charset="0"/>
              </a:rPr>
              <a:t> systems to </a:t>
            </a:r>
            <a:r>
              <a:rPr lang="en-US" sz="1600" b="1" i="1" u="sng" dirty="0">
                <a:latin typeface="Calibri" panose="020F0502020204030204" pitchFamily="34" charset="0"/>
                <a:ea typeface="Calibri" panose="020F0502020204030204" pitchFamily="34" charset="0"/>
                <a:cs typeface="Times New Roman" panose="02020603050405020304" pitchFamily="18" charset="0"/>
              </a:rPr>
              <a:t>deliver</a:t>
            </a:r>
            <a:r>
              <a:rPr lang="en-US" sz="1600" i="1" dirty="0">
                <a:latin typeface="Calibri" panose="020F0502020204030204" pitchFamily="34" charset="0"/>
                <a:ea typeface="Calibri" panose="020F0502020204030204" pitchFamily="34" charset="0"/>
                <a:cs typeface="Times New Roman" panose="02020603050405020304" pitchFamily="18" charset="0"/>
              </a:rPr>
              <a:t> electric energy to end-use customers by </a:t>
            </a:r>
            <a:r>
              <a:rPr lang="en-US" sz="1600" b="1" i="1" u="sng" dirty="0">
                <a:latin typeface="Calibri" panose="020F0502020204030204" pitchFamily="34" charset="0"/>
                <a:ea typeface="Calibri" panose="020F0502020204030204" pitchFamily="34" charset="0"/>
                <a:cs typeface="Times New Roman" panose="02020603050405020304" pitchFamily="18" charset="0"/>
              </a:rPr>
              <a:t>avoiding interruptions and/or recovering this capability </a:t>
            </a:r>
            <a:r>
              <a:rPr lang="en-US" sz="1600" i="1" dirty="0">
                <a:latin typeface="Calibri" panose="020F0502020204030204" pitchFamily="34" charset="0"/>
                <a:ea typeface="Calibri" panose="020F0502020204030204" pitchFamily="34" charset="0"/>
                <a:cs typeface="Times New Roman" panose="02020603050405020304" pitchFamily="18" charset="0"/>
              </a:rPr>
              <a:t>following exposure to </a:t>
            </a:r>
            <a:r>
              <a:rPr lang="en-US" sz="1600" b="1" i="1" u="sng" dirty="0">
                <a:latin typeface="Calibri" panose="020F0502020204030204" pitchFamily="34" charset="0"/>
                <a:ea typeface="Calibri" panose="020F0502020204030204" pitchFamily="34" charset="0"/>
                <a:cs typeface="Times New Roman" panose="02020603050405020304" pitchFamily="18" charset="0"/>
              </a:rPr>
              <a:t>naturally occurring high impact low frequency events. </a:t>
            </a:r>
            <a:endParaRPr lang="en-US" sz="1600" b="1" u="sng" dirty="0">
              <a:ea typeface="Arial Black" charset="0"/>
              <a:cs typeface="Arial Black" charset="0"/>
            </a:endParaRPr>
          </a:p>
        </p:txBody>
      </p:sp>
    </p:spTree>
    <p:extLst>
      <p:ext uri="{BB962C8B-B14F-4D97-AF65-F5344CB8AC3E}">
        <p14:creationId xmlns:p14="http://schemas.microsoft.com/office/powerpoint/2010/main" val="194313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78573-7499-4549-ADBC-735EAE46EA3B}"/>
              </a:ext>
            </a:extLst>
          </p:cNvPr>
          <p:cNvSpPr>
            <a:spLocks noGrp="1"/>
          </p:cNvSpPr>
          <p:nvPr>
            <p:ph type="body" sz="quarter" idx="10"/>
          </p:nvPr>
        </p:nvSpPr>
        <p:spPr>
          <a:xfrm>
            <a:off x="285750" y="466726"/>
            <a:ext cx="9544050" cy="699788"/>
          </a:xfrm>
        </p:spPr>
        <p:txBody>
          <a:bodyPr/>
          <a:lstStyle/>
          <a:p>
            <a:r>
              <a:rPr lang="en-US" sz="3600" dirty="0"/>
              <a:t>A Comprehensive Suite of Metrics</a:t>
            </a:r>
          </a:p>
        </p:txBody>
      </p:sp>
      <p:sp>
        <p:nvSpPr>
          <p:cNvPr id="11" name="Slide Number Placeholder 1">
            <a:extLst>
              <a:ext uri="{FF2B5EF4-FFF2-40B4-BE49-F238E27FC236}">
                <a16:creationId xmlns:a16="http://schemas.microsoft.com/office/drawing/2014/main" id="{027576CC-84B3-33BB-4DCE-F69A852A45A8}"/>
              </a:ext>
            </a:extLst>
          </p:cNvPr>
          <p:cNvSpPr txBox="1">
            <a:spLocks/>
          </p:cNvSpPr>
          <p:nvPr/>
        </p:nvSpPr>
        <p:spPr>
          <a:xfrm>
            <a:off x="10842621" y="6347867"/>
            <a:ext cx="4572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9A0B88-BF49-0446-AB6C-EDFF5613CB1A}" type="slidenum">
              <a:rPr lang="en-US" smtClean="0"/>
              <a:pPr/>
              <a:t>6</a:t>
            </a:fld>
            <a:endParaRPr lang="en-US"/>
          </a:p>
        </p:txBody>
      </p:sp>
      <p:sp>
        <p:nvSpPr>
          <p:cNvPr id="12" name="Rectangle 11">
            <a:extLst>
              <a:ext uri="{FF2B5EF4-FFF2-40B4-BE49-F238E27FC236}">
                <a16:creationId xmlns:a16="http://schemas.microsoft.com/office/drawing/2014/main" id="{E97FE487-515A-AE3F-716F-FB06C5435487}"/>
              </a:ext>
            </a:extLst>
          </p:cNvPr>
          <p:cNvSpPr/>
          <p:nvPr/>
        </p:nvSpPr>
        <p:spPr>
          <a:xfrm>
            <a:off x="5774018" y="3696580"/>
            <a:ext cx="4862413" cy="6997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ectangle 12">
            <a:extLst>
              <a:ext uri="{FF2B5EF4-FFF2-40B4-BE49-F238E27FC236}">
                <a16:creationId xmlns:a16="http://schemas.microsoft.com/office/drawing/2014/main" id="{53BE46AD-16E0-E66C-98C4-8DA108CE2F36}"/>
              </a:ext>
            </a:extLst>
          </p:cNvPr>
          <p:cNvSpPr/>
          <p:nvPr/>
        </p:nvSpPr>
        <p:spPr>
          <a:xfrm>
            <a:off x="328183" y="3696580"/>
            <a:ext cx="4047505" cy="6997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Rectangle 13">
            <a:extLst>
              <a:ext uri="{FF2B5EF4-FFF2-40B4-BE49-F238E27FC236}">
                <a16:creationId xmlns:a16="http://schemas.microsoft.com/office/drawing/2014/main" id="{5FA39F88-E955-41A7-4D9F-09454307EB5F}"/>
              </a:ext>
            </a:extLst>
          </p:cNvPr>
          <p:cNvSpPr/>
          <p:nvPr/>
        </p:nvSpPr>
        <p:spPr>
          <a:xfrm>
            <a:off x="1589936" y="2442192"/>
            <a:ext cx="1524000" cy="5476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System Performance </a:t>
            </a:r>
          </a:p>
        </p:txBody>
      </p:sp>
      <p:sp>
        <p:nvSpPr>
          <p:cNvPr id="15" name="Rectangle 14">
            <a:extLst>
              <a:ext uri="{FF2B5EF4-FFF2-40B4-BE49-F238E27FC236}">
                <a16:creationId xmlns:a16="http://schemas.microsoft.com/office/drawing/2014/main" id="{59053FC7-1A92-59B5-C2AB-747A5698F2E2}"/>
              </a:ext>
            </a:extLst>
          </p:cNvPr>
          <p:cNvSpPr/>
          <p:nvPr/>
        </p:nvSpPr>
        <p:spPr>
          <a:xfrm>
            <a:off x="4123997" y="1566005"/>
            <a:ext cx="1972003" cy="65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Resiliency Metrics</a:t>
            </a:r>
          </a:p>
        </p:txBody>
      </p:sp>
      <p:sp>
        <p:nvSpPr>
          <p:cNvPr id="16" name="Rectangle 15">
            <a:extLst>
              <a:ext uri="{FF2B5EF4-FFF2-40B4-BE49-F238E27FC236}">
                <a16:creationId xmlns:a16="http://schemas.microsoft.com/office/drawing/2014/main" id="{413CD064-DDD4-919E-43B4-6BF1C1213DD0}"/>
              </a:ext>
            </a:extLst>
          </p:cNvPr>
          <p:cNvSpPr/>
          <p:nvPr/>
        </p:nvSpPr>
        <p:spPr>
          <a:xfrm>
            <a:off x="7393503" y="2522402"/>
            <a:ext cx="1607243" cy="54768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Operational Performance</a:t>
            </a:r>
          </a:p>
        </p:txBody>
      </p:sp>
      <p:sp>
        <p:nvSpPr>
          <p:cNvPr id="17" name="Rectangle 16">
            <a:extLst>
              <a:ext uri="{FF2B5EF4-FFF2-40B4-BE49-F238E27FC236}">
                <a16:creationId xmlns:a16="http://schemas.microsoft.com/office/drawing/2014/main" id="{F882D455-59AD-D4A8-AFE7-B2D73BF0B28F}"/>
              </a:ext>
            </a:extLst>
          </p:cNvPr>
          <p:cNvSpPr/>
          <p:nvPr/>
        </p:nvSpPr>
        <p:spPr>
          <a:xfrm>
            <a:off x="427039" y="3827932"/>
            <a:ext cx="1271925" cy="4112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Comparative Metrics </a:t>
            </a:r>
          </a:p>
        </p:txBody>
      </p:sp>
      <p:sp>
        <p:nvSpPr>
          <p:cNvPr id="18" name="Rectangle 17">
            <a:extLst>
              <a:ext uri="{FF2B5EF4-FFF2-40B4-BE49-F238E27FC236}">
                <a16:creationId xmlns:a16="http://schemas.microsoft.com/office/drawing/2014/main" id="{B5C36E9F-416F-5471-7433-1486778D007E}"/>
              </a:ext>
            </a:extLst>
          </p:cNvPr>
          <p:cNvSpPr/>
          <p:nvPr/>
        </p:nvSpPr>
        <p:spPr>
          <a:xfrm>
            <a:off x="1845192" y="3830576"/>
            <a:ext cx="1173474" cy="40863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Statistical Benchmark</a:t>
            </a:r>
          </a:p>
        </p:txBody>
      </p:sp>
      <p:sp>
        <p:nvSpPr>
          <p:cNvPr id="19" name="Rectangle 18">
            <a:extLst>
              <a:ext uri="{FF2B5EF4-FFF2-40B4-BE49-F238E27FC236}">
                <a16:creationId xmlns:a16="http://schemas.microsoft.com/office/drawing/2014/main" id="{15A3C351-33A2-47F1-C8E7-844C5661497B}"/>
              </a:ext>
            </a:extLst>
          </p:cNvPr>
          <p:cNvSpPr/>
          <p:nvPr/>
        </p:nvSpPr>
        <p:spPr>
          <a:xfrm>
            <a:off x="9216796" y="3835602"/>
            <a:ext cx="1295400" cy="3908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Restoration Effectiveness</a:t>
            </a:r>
          </a:p>
        </p:txBody>
      </p:sp>
      <p:sp>
        <p:nvSpPr>
          <p:cNvPr id="20" name="Rectangle 19">
            <a:extLst>
              <a:ext uri="{FF2B5EF4-FFF2-40B4-BE49-F238E27FC236}">
                <a16:creationId xmlns:a16="http://schemas.microsoft.com/office/drawing/2014/main" id="{43C73B60-C1FD-E7ED-08E8-EB1BFA4DA314}"/>
              </a:ext>
            </a:extLst>
          </p:cNvPr>
          <p:cNvSpPr/>
          <p:nvPr/>
        </p:nvSpPr>
        <p:spPr>
          <a:xfrm>
            <a:off x="5872634" y="3825908"/>
            <a:ext cx="1501266" cy="4228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Emergency Storm Response</a:t>
            </a:r>
          </a:p>
        </p:txBody>
      </p:sp>
      <p:sp>
        <p:nvSpPr>
          <p:cNvPr id="21" name="Rectangle 20">
            <a:extLst>
              <a:ext uri="{FF2B5EF4-FFF2-40B4-BE49-F238E27FC236}">
                <a16:creationId xmlns:a16="http://schemas.microsoft.com/office/drawing/2014/main" id="{E006AAD9-7A4B-09F8-6156-4DE2AC4C75B2}"/>
              </a:ext>
            </a:extLst>
          </p:cNvPr>
          <p:cNvSpPr/>
          <p:nvPr/>
        </p:nvSpPr>
        <p:spPr>
          <a:xfrm>
            <a:off x="7460456" y="3835602"/>
            <a:ext cx="1642888" cy="40306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Automation Performance </a:t>
            </a:r>
          </a:p>
        </p:txBody>
      </p:sp>
      <p:sp>
        <p:nvSpPr>
          <p:cNvPr id="22" name="Rectangle 21">
            <a:extLst>
              <a:ext uri="{FF2B5EF4-FFF2-40B4-BE49-F238E27FC236}">
                <a16:creationId xmlns:a16="http://schemas.microsoft.com/office/drawing/2014/main" id="{B0065AF1-3847-AC8D-27D4-BA6711DF5B00}"/>
              </a:ext>
            </a:extLst>
          </p:cNvPr>
          <p:cNvSpPr/>
          <p:nvPr/>
        </p:nvSpPr>
        <p:spPr>
          <a:xfrm>
            <a:off x="3133610" y="3827932"/>
            <a:ext cx="1097276" cy="4112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Asset Risk Assessment</a:t>
            </a:r>
          </a:p>
        </p:txBody>
      </p:sp>
      <p:sp>
        <p:nvSpPr>
          <p:cNvPr id="23" name="Rectangle 22">
            <a:extLst>
              <a:ext uri="{FF2B5EF4-FFF2-40B4-BE49-F238E27FC236}">
                <a16:creationId xmlns:a16="http://schemas.microsoft.com/office/drawing/2014/main" id="{799AA3E4-A769-0732-C2D9-519EBE302F8B}"/>
              </a:ext>
            </a:extLst>
          </p:cNvPr>
          <p:cNvSpPr/>
          <p:nvPr/>
        </p:nvSpPr>
        <p:spPr>
          <a:xfrm>
            <a:off x="9651586" y="1690504"/>
            <a:ext cx="1828800" cy="40689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Societal Impact</a:t>
            </a:r>
          </a:p>
        </p:txBody>
      </p:sp>
      <p:cxnSp>
        <p:nvCxnSpPr>
          <p:cNvPr id="24" name="Straight Arrow Connector 23">
            <a:extLst>
              <a:ext uri="{FF2B5EF4-FFF2-40B4-BE49-F238E27FC236}">
                <a16:creationId xmlns:a16="http://schemas.microsoft.com/office/drawing/2014/main" id="{ECFD4F19-16A2-B19C-1CFC-994943CE06EE}"/>
              </a:ext>
            </a:extLst>
          </p:cNvPr>
          <p:cNvCxnSpPr>
            <a:cxnSpLocks/>
            <a:stCxn id="14" idx="2"/>
            <a:endCxn id="13" idx="0"/>
          </p:cNvCxnSpPr>
          <p:nvPr/>
        </p:nvCxnSpPr>
        <p:spPr>
          <a:xfrm>
            <a:off x="2351936" y="2989878"/>
            <a:ext cx="0" cy="706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0091DE-57FB-9404-144C-99F0BE6612F7}"/>
              </a:ext>
            </a:extLst>
          </p:cNvPr>
          <p:cNvCxnSpPr>
            <a:cxnSpLocks/>
            <a:stCxn id="16" idx="2"/>
            <a:endCxn id="12" idx="0"/>
          </p:cNvCxnSpPr>
          <p:nvPr/>
        </p:nvCxnSpPr>
        <p:spPr>
          <a:xfrm>
            <a:off x="8197125" y="3070088"/>
            <a:ext cx="8100" cy="626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208520FC-BA01-839E-0723-CBB9C82AD46D}"/>
              </a:ext>
            </a:extLst>
          </p:cNvPr>
          <p:cNvCxnSpPr>
            <a:stCxn id="15" idx="1"/>
            <a:endCxn id="14" idx="0"/>
          </p:cNvCxnSpPr>
          <p:nvPr/>
        </p:nvCxnSpPr>
        <p:spPr>
          <a:xfrm rot="10800000" flipV="1">
            <a:off x="2351937" y="1893954"/>
            <a:ext cx="1772061" cy="5482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A7BBB31-DCB0-DEE1-1243-BAA19660742F}"/>
              </a:ext>
            </a:extLst>
          </p:cNvPr>
          <p:cNvCxnSpPr>
            <a:stCxn id="15" idx="3"/>
            <a:endCxn id="16" idx="0"/>
          </p:cNvCxnSpPr>
          <p:nvPr/>
        </p:nvCxnSpPr>
        <p:spPr>
          <a:xfrm>
            <a:off x="6096000" y="1893955"/>
            <a:ext cx="2101125" cy="6284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2FA4B58-C81B-37D0-B249-80CB513C8D0B}"/>
              </a:ext>
            </a:extLst>
          </p:cNvPr>
          <p:cNvCxnSpPr>
            <a:stCxn id="15" idx="3"/>
            <a:endCxn id="23" idx="1"/>
          </p:cNvCxnSpPr>
          <p:nvPr/>
        </p:nvCxnSpPr>
        <p:spPr>
          <a:xfrm flipV="1">
            <a:off x="6096000" y="1893954"/>
            <a:ext cx="35555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CCB6CF0-3063-28AF-4E51-D922AA811078}"/>
              </a:ext>
            </a:extLst>
          </p:cNvPr>
          <p:cNvSpPr/>
          <p:nvPr/>
        </p:nvSpPr>
        <p:spPr>
          <a:xfrm>
            <a:off x="3113936" y="5376695"/>
            <a:ext cx="2023752" cy="914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Used by some Utilities – Case Study Available </a:t>
            </a:r>
          </a:p>
        </p:txBody>
      </p:sp>
      <p:sp>
        <p:nvSpPr>
          <p:cNvPr id="30" name="Rectangle 29">
            <a:extLst>
              <a:ext uri="{FF2B5EF4-FFF2-40B4-BE49-F238E27FC236}">
                <a16:creationId xmlns:a16="http://schemas.microsoft.com/office/drawing/2014/main" id="{28CDB0B6-091D-5F9E-078A-66FD8307CF44}"/>
              </a:ext>
            </a:extLst>
          </p:cNvPr>
          <p:cNvSpPr/>
          <p:nvPr/>
        </p:nvSpPr>
        <p:spPr>
          <a:xfrm>
            <a:off x="5556669" y="4831696"/>
            <a:ext cx="2023752" cy="9144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Under Development for Rev 1 of D-Resiliency Guide</a:t>
            </a:r>
          </a:p>
        </p:txBody>
      </p:sp>
      <p:cxnSp>
        <p:nvCxnSpPr>
          <p:cNvPr id="33" name="Straight Arrow Connector 32">
            <a:extLst>
              <a:ext uri="{FF2B5EF4-FFF2-40B4-BE49-F238E27FC236}">
                <a16:creationId xmlns:a16="http://schemas.microsoft.com/office/drawing/2014/main" id="{374D0DF0-DC41-986B-9911-0A12C431C971}"/>
              </a:ext>
            </a:extLst>
          </p:cNvPr>
          <p:cNvCxnSpPr>
            <a:cxnSpLocks/>
          </p:cNvCxnSpPr>
          <p:nvPr/>
        </p:nvCxnSpPr>
        <p:spPr>
          <a:xfrm>
            <a:off x="4375688" y="4057301"/>
            <a:ext cx="1398330" cy="0"/>
          </a:xfrm>
          <a:prstGeom prst="straightConnector1">
            <a:avLst/>
          </a:prstGeom>
          <a:ln w="12700" cap="sq">
            <a:miter lim="800000"/>
            <a:headEnd type="triangle"/>
            <a:tailEnd type="triangle"/>
          </a:ln>
        </p:spPr>
        <p:style>
          <a:lnRef idx="1">
            <a:schemeClr val="accent1"/>
          </a:lnRef>
          <a:fillRef idx="0">
            <a:schemeClr val="accent1"/>
          </a:fillRef>
          <a:effectRef idx="0">
            <a:srgbClr val="000000"/>
          </a:effectRef>
          <a:fontRef idx="minor">
            <a:schemeClr val="bg1"/>
          </a:fontRef>
        </p:style>
      </p:cxnSp>
      <p:sp>
        <p:nvSpPr>
          <p:cNvPr id="35" name="TextBox 34">
            <a:extLst>
              <a:ext uri="{FF2B5EF4-FFF2-40B4-BE49-F238E27FC236}">
                <a16:creationId xmlns:a16="http://schemas.microsoft.com/office/drawing/2014/main" id="{BDDA75F7-868F-B90D-BD16-3D285D393D96}"/>
              </a:ext>
            </a:extLst>
          </p:cNvPr>
          <p:cNvSpPr txBox="1"/>
          <p:nvPr/>
        </p:nvSpPr>
        <p:spPr>
          <a:xfrm>
            <a:off x="328183" y="6334679"/>
            <a:ext cx="9323403" cy="285678"/>
          </a:xfrm>
          <a:prstGeom prst="rect">
            <a:avLst/>
          </a:prstGeom>
        </p:spPr>
        <p:txBody>
          <a:bodyPr vert="horz" wrap="none" lIns="91440" tIns="45720" rIns="91440" bIns="45720" rtlCol="0" anchor="b">
            <a:normAutofit lnSpcReduction="10000"/>
          </a:bodyPr>
          <a:lstStyle/>
          <a:p>
            <a:r>
              <a:rPr lang="en-US" sz="1400" b="1" dirty="0">
                <a:solidFill>
                  <a:srgbClr val="C00000"/>
                </a:solidFill>
                <a:latin typeface="+mn-lt"/>
              </a:rPr>
              <a:t>Note: These metrics are designed by the IEEE Distribution Resiliency Taskforce. They are currently in draft and will be refined.</a:t>
            </a:r>
          </a:p>
        </p:txBody>
      </p:sp>
    </p:spTree>
    <p:extLst>
      <p:ext uri="{BB962C8B-B14F-4D97-AF65-F5344CB8AC3E}">
        <p14:creationId xmlns:p14="http://schemas.microsoft.com/office/powerpoint/2010/main" val="338598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5000"/>
                <a:lumOff val="75000"/>
              </a:schemeClr>
            </a:gs>
            <a:gs pos="8100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10D660-2406-639C-3385-CF634280A5B1}"/>
              </a:ext>
            </a:extLst>
          </p:cNvPr>
          <p:cNvSpPr>
            <a:spLocks noGrp="1"/>
          </p:cNvSpPr>
          <p:nvPr>
            <p:ph type="body" sz="quarter" idx="10"/>
          </p:nvPr>
        </p:nvSpPr>
        <p:spPr>
          <a:xfrm>
            <a:off x="341051" y="441899"/>
            <a:ext cx="7542213" cy="666750"/>
          </a:xfrm>
        </p:spPr>
        <p:txBody>
          <a:bodyPr/>
          <a:lstStyle/>
          <a:p>
            <a:r>
              <a:rPr lang="en-US" dirty="0"/>
              <a:t>Comparative Metrics</a:t>
            </a:r>
          </a:p>
        </p:txBody>
      </p:sp>
      <p:pic>
        <p:nvPicPr>
          <p:cNvPr id="2050" name="Picture 2">
            <a:extLst>
              <a:ext uri="{FF2B5EF4-FFF2-40B4-BE49-F238E27FC236}">
                <a16:creationId xmlns:a16="http://schemas.microsoft.com/office/drawing/2014/main" id="{DE9DFC42-7192-46A0-FE59-04BF340C7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853" y="1219466"/>
            <a:ext cx="9321553" cy="9370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30DF8A97-8FA2-2722-1D56-430C30682A31}"/>
              </a:ext>
            </a:extLst>
          </p:cNvPr>
          <p:cNvGraphicFramePr>
            <a:graphicFrameLocks noGrp="1"/>
          </p:cNvGraphicFramePr>
          <p:nvPr>
            <p:extLst>
              <p:ext uri="{D42A27DB-BD31-4B8C-83A1-F6EECF244321}">
                <p14:modId xmlns:p14="http://schemas.microsoft.com/office/powerpoint/2010/main" val="784936568"/>
              </p:ext>
            </p:extLst>
          </p:nvPr>
        </p:nvGraphicFramePr>
        <p:xfrm>
          <a:off x="57705" y="2267293"/>
          <a:ext cx="12076590" cy="4537842"/>
        </p:xfrm>
        <a:graphic>
          <a:graphicData uri="http://schemas.openxmlformats.org/drawingml/2006/table">
            <a:tbl>
              <a:tblPr>
                <a:tableStyleId>{5C22544A-7EE6-4342-B048-85BDC9FD1C3A}</a:tableStyleId>
              </a:tblPr>
              <a:tblGrid>
                <a:gridCol w="2117936">
                  <a:extLst>
                    <a:ext uri="{9D8B030D-6E8A-4147-A177-3AD203B41FA5}">
                      <a16:colId xmlns:a16="http://schemas.microsoft.com/office/drawing/2014/main" val="1582353188"/>
                    </a:ext>
                  </a:extLst>
                </a:gridCol>
                <a:gridCol w="2627587">
                  <a:extLst>
                    <a:ext uri="{9D8B030D-6E8A-4147-A177-3AD203B41FA5}">
                      <a16:colId xmlns:a16="http://schemas.microsoft.com/office/drawing/2014/main" val="425320344"/>
                    </a:ext>
                  </a:extLst>
                </a:gridCol>
                <a:gridCol w="1576551">
                  <a:extLst>
                    <a:ext uri="{9D8B030D-6E8A-4147-A177-3AD203B41FA5}">
                      <a16:colId xmlns:a16="http://schemas.microsoft.com/office/drawing/2014/main" val="2050358599"/>
                    </a:ext>
                  </a:extLst>
                </a:gridCol>
                <a:gridCol w="2228193">
                  <a:extLst>
                    <a:ext uri="{9D8B030D-6E8A-4147-A177-3AD203B41FA5}">
                      <a16:colId xmlns:a16="http://schemas.microsoft.com/office/drawing/2014/main" val="3138581007"/>
                    </a:ext>
                  </a:extLst>
                </a:gridCol>
                <a:gridCol w="3526323">
                  <a:extLst>
                    <a:ext uri="{9D8B030D-6E8A-4147-A177-3AD203B41FA5}">
                      <a16:colId xmlns:a16="http://schemas.microsoft.com/office/drawing/2014/main" val="4184923110"/>
                    </a:ext>
                  </a:extLst>
                </a:gridCol>
              </a:tblGrid>
              <a:tr h="181580">
                <a:tc>
                  <a:txBody>
                    <a:bodyPr/>
                    <a:lstStyle/>
                    <a:p>
                      <a:pPr algn="l" fontAlgn="ctr"/>
                      <a:r>
                        <a:rPr lang="en-US" sz="1200" b="1" u="none" strike="noStrike" dirty="0">
                          <a:effectLst/>
                        </a:rPr>
                        <a:t>Metric</a:t>
                      </a:r>
                      <a:endParaRPr lang="en-US" sz="1200" b="1"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b"/>
                      <a:r>
                        <a:rPr lang="en-US" sz="1200" b="1" u="none" strike="noStrike" dirty="0">
                          <a:effectLst/>
                        </a:rPr>
                        <a:t>Attributes</a:t>
                      </a:r>
                      <a:endParaRPr lang="en-US" sz="1200" b="1"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b="1" u="none" strike="noStrike" dirty="0">
                          <a:effectLst/>
                        </a:rPr>
                        <a:t>Historical Benchmark</a:t>
                      </a:r>
                      <a:endParaRPr lang="en-US" sz="1200" b="1"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b="1" u="none" strike="noStrike" dirty="0">
                          <a:effectLst/>
                        </a:rPr>
                        <a:t>Current Event Records</a:t>
                      </a:r>
                      <a:endParaRPr lang="en-US" sz="1200" b="1"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b="1" u="none" strike="noStrike" dirty="0">
                          <a:effectLst/>
                        </a:rPr>
                        <a:t>Performance Assessment</a:t>
                      </a:r>
                      <a:endParaRPr lang="en-US" sz="1200" b="1"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1483750764"/>
                  </a:ext>
                </a:extLst>
              </a:tr>
              <a:tr h="181580">
                <a:tc rowSpan="2">
                  <a:txBody>
                    <a:bodyPr/>
                    <a:lstStyle/>
                    <a:p>
                      <a:pPr algn="l" fontAlgn="ctr"/>
                      <a:r>
                        <a:rPr lang="en-US" sz="1200" u="none" strike="noStrike" dirty="0">
                          <a:effectLst/>
                          <a:latin typeface="+mn-lt"/>
                        </a:rPr>
                        <a:t>Storm Strength Comparison</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rPr>
                        <a:t>Wind Speed</a:t>
                      </a:r>
                      <a:endParaRPr lang="en-US" sz="1200" b="1" i="0" u="none" strike="noStrike">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rPr>
                        <a:t>70 mph</a:t>
                      </a:r>
                      <a:endParaRPr lang="en-US" sz="1200" b="0"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rPr>
                        <a:t>80 mph</a:t>
                      </a:r>
                      <a:endParaRPr lang="en-US" sz="1200" b="0" i="0" u="none" strike="noStrike">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rPr>
                        <a:t>Increased wind speed, correlates with longer outages</a:t>
                      </a:r>
                      <a:endParaRPr lang="en-US" sz="1200" b="0" i="0" u="none" strike="noStrike" dirty="0">
                        <a:solidFill>
                          <a:srgbClr val="000000"/>
                        </a:solidFill>
                        <a:effectLst/>
                        <a:latin typeface="Calibri" panose="020F0502020204030204" pitchFamily="34" charset="0"/>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223105971"/>
                  </a:ext>
                </a:extLst>
              </a:tr>
              <a:tr h="181580">
                <a:tc vMerge="1">
                  <a:txBody>
                    <a:bodyPr/>
                    <a:lstStyle/>
                    <a:p>
                      <a:endParaRPr lang="en-US"/>
                    </a:p>
                  </a:txBody>
                  <a:tcPr/>
                </a:tc>
                <a:tc>
                  <a:txBody>
                    <a:bodyPr/>
                    <a:lstStyle/>
                    <a:p>
                      <a:pPr algn="l" fontAlgn="ctr"/>
                      <a:r>
                        <a:rPr lang="en-US" sz="1200" u="none" strike="noStrike">
                          <a:effectLst/>
                          <a:latin typeface="+mn-lt"/>
                        </a:rPr>
                        <a:t>Precipitation</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2 inches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3 inches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Higher precipitation, potential cause for disruptions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123908729"/>
                  </a:ext>
                </a:extLst>
              </a:tr>
              <a:tr h="181580">
                <a:tc rowSpan="2">
                  <a:txBody>
                    <a:bodyPr/>
                    <a:lstStyle/>
                    <a:p>
                      <a:pPr algn="l" fontAlgn="ctr"/>
                      <a:r>
                        <a:rPr lang="en-US" sz="1200" u="none" strike="noStrike" dirty="0">
                          <a:effectLst/>
                          <a:latin typeface="+mn-lt"/>
                        </a:rPr>
                        <a:t>Flood Comparison – Substations/Underground Equipment</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Substation Outages due to Flood</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3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Improved resilience, fewer outages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862701872"/>
                  </a:ext>
                </a:extLst>
              </a:tr>
              <a:tr h="356390">
                <a:tc vMerge="1">
                  <a:txBody>
                    <a:bodyPr/>
                    <a:lstStyle/>
                    <a:p>
                      <a:endParaRPr lang="en-US"/>
                    </a:p>
                  </a:txBody>
                  <a:tcPr/>
                </a:tc>
                <a:tc>
                  <a:txBody>
                    <a:bodyPr/>
                    <a:lstStyle/>
                    <a:p>
                      <a:pPr algn="l" fontAlgn="ctr"/>
                      <a:r>
                        <a:rPr lang="en-US" sz="1200" u="none" strike="noStrike" dirty="0">
                          <a:effectLst/>
                          <a:latin typeface="+mn-lt"/>
                        </a:rPr>
                        <a:t>Underground Equipment Outages due to Flood</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10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12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Slight increase, review flood mitigation strategies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409148258"/>
                  </a:ext>
                </a:extLst>
              </a:tr>
              <a:tr h="181580">
                <a:tc rowSpan="2">
                  <a:txBody>
                    <a:bodyPr/>
                    <a:lstStyle/>
                    <a:p>
                      <a:pPr algn="l" fontAlgn="ctr"/>
                      <a:r>
                        <a:rPr lang="en-US" sz="1200" u="none" strike="noStrike">
                          <a:effectLst/>
                          <a:latin typeface="+mn-lt"/>
                        </a:rPr>
                        <a:t>Square Miles Impacted/Customer Density</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Square Miles Impacted</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50 sq miles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60 sq miles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Larger area impacted, reassess preparedness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846947698"/>
                  </a:ext>
                </a:extLst>
              </a:tr>
              <a:tr h="181580">
                <a:tc vMerge="1">
                  <a:txBody>
                    <a:bodyPr/>
                    <a:lstStyle/>
                    <a:p>
                      <a:endParaRPr lang="en-US"/>
                    </a:p>
                  </a:txBody>
                  <a:tcPr/>
                </a:tc>
                <a:tc>
                  <a:txBody>
                    <a:bodyPr/>
                    <a:lstStyle/>
                    <a:p>
                      <a:pPr algn="l" fontAlgn="ctr"/>
                      <a:r>
                        <a:rPr lang="en-US" sz="1200" u="none" strike="noStrike" dirty="0">
                          <a:effectLst/>
                          <a:latin typeface="+mn-lt"/>
                        </a:rPr>
                        <a:t>Customer Density</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1,000 customers/sq mile</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1,200 customers/sq mile</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Higher density, more significant impact</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4074744216"/>
                  </a:ext>
                </a:extLst>
              </a:tr>
              <a:tr h="181580">
                <a:tc>
                  <a:txBody>
                    <a:bodyPr/>
                    <a:lstStyle/>
                    <a:p>
                      <a:pPr algn="l" fontAlgn="ctr"/>
                      <a:r>
                        <a:rPr lang="en-US" sz="1200" u="none" strike="noStrike" dirty="0">
                          <a:effectLst/>
                          <a:latin typeface="+mn-lt"/>
                        </a:rPr>
                        <a:t>Pole Damage Comparison</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Pole Damage Incidents</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15 incidents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20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Increased incidents, consider reinforcement strategies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1122316992"/>
                  </a:ext>
                </a:extLst>
              </a:tr>
              <a:tr h="181580">
                <a:tc>
                  <a:txBody>
                    <a:bodyPr/>
                    <a:lstStyle/>
                    <a:p>
                      <a:pPr algn="l" fontAlgn="ctr"/>
                      <a:r>
                        <a:rPr lang="en-US" sz="1200" b="0" i="0" u="none" strike="noStrike" dirty="0">
                          <a:solidFill>
                            <a:srgbClr val="000000"/>
                          </a:solidFill>
                          <a:effectLst/>
                          <a:latin typeface="+mn-lt"/>
                        </a:rPr>
                        <a:t>Equipment Damage Comparisons</a:t>
                      </a:r>
                    </a:p>
                  </a:txBody>
                  <a:tcPr marL="7082" marR="7082" marT="7082" marB="0" anchor="ctr">
                    <a:solidFill>
                      <a:schemeClr val="accent6">
                        <a:lumMod val="60000"/>
                        <a:lumOff val="40000"/>
                      </a:schemeClr>
                    </a:solidFill>
                  </a:tcPr>
                </a:tc>
                <a:tc>
                  <a:txBody>
                    <a:bodyPr/>
                    <a:lstStyle/>
                    <a:p>
                      <a:pPr algn="l" fontAlgn="ctr"/>
                      <a:r>
                        <a:rPr lang="en-US" sz="1200" b="0" i="0" u="none" strike="noStrike" dirty="0">
                          <a:solidFill>
                            <a:srgbClr val="000000"/>
                          </a:solidFill>
                          <a:effectLst/>
                          <a:latin typeface="+mn-lt"/>
                        </a:rPr>
                        <a:t>Equipment Damage Incidents</a:t>
                      </a:r>
                    </a:p>
                  </a:txBody>
                  <a:tcPr marL="7082" marR="7082" marT="7082" marB="0" anchor="ctr">
                    <a:solidFill>
                      <a:schemeClr val="accent6">
                        <a:lumMod val="60000"/>
                        <a:lumOff val="40000"/>
                      </a:schemeClr>
                    </a:solidFill>
                  </a:tcPr>
                </a:tc>
                <a:tc>
                  <a:txBody>
                    <a:bodyPr/>
                    <a:lstStyle/>
                    <a:p>
                      <a:pPr marL="0" algn="l" defTabSz="914400" rtl="0" eaLnBrk="1" fontAlgn="ctr" latinLnBrk="0" hangingPunct="1"/>
                      <a:r>
                        <a:rPr lang="en-US" sz="1200" kern="1200" dirty="0">
                          <a:solidFill>
                            <a:srgbClr val="000000"/>
                          </a:solidFill>
                          <a:effectLst/>
                          <a:latin typeface="+mn-lt"/>
                          <a:ea typeface="Times New Roman" panose="02020603050405020304" pitchFamily="18" charset="0"/>
                          <a:cs typeface="Calibri" panose="020F0502020204030204" pitchFamily="34" charset="0"/>
                        </a:rPr>
                        <a:t>30 </a:t>
                      </a:r>
                      <a:r>
                        <a:rPr lang="en-US" sz="1200" kern="1200" dirty="0">
                          <a:solidFill>
                            <a:srgbClr val="000000"/>
                          </a:solidFill>
                          <a:effectLst/>
                          <a:latin typeface="+mn-lt"/>
                          <a:cs typeface="Calibri" panose="020F0502020204030204" pitchFamily="34" charset="0"/>
                        </a:rPr>
                        <a:t>incidents</a:t>
                      </a:r>
                      <a:r>
                        <a:rPr lang="en-US" sz="1200" kern="1200" dirty="0">
                          <a:solidFill>
                            <a:srgbClr val="000000"/>
                          </a:solidFill>
                          <a:effectLst/>
                          <a:latin typeface="+mn-lt"/>
                          <a:ea typeface="Times New Roman" panose="02020603050405020304" pitchFamily="18" charset="0"/>
                          <a:cs typeface="Calibri" panose="020F0502020204030204" pitchFamily="34" charset="0"/>
                        </a:rPr>
                        <a:t>                        </a:t>
                      </a:r>
                      <a:endParaRPr lang="en-US" sz="1200" kern="1200" dirty="0">
                        <a:solidFill>
                          <a:srgbClr val="000000"/>
                        </a:solidFill>
                        <a:effectLst/>
                        <a:latin typeface="+mn-lt"/>
                        <a:cs typeface="Calibri" panose="020F0502020204030204" pitchFamily="34" charset="0"/>
                      </a:endParaRPr>
                    </a:p>
                  </a:txBody>
                  <a:tcPr marL="7082" marR="7082" marT="7082" marB="0" anchor="ctr">
                    <a:solidFill>
                      <a:schemeClr val="accent6">
                        <a:lumMod val="60000"/>
                        <a:lumOff val="40000"/>
                      </a:schemeClr>
                    </a:solidFill>
                  </a:tcPr>
                </a:tc>
                <a:tc>
                  <a:txBody>
                    <a:bodyPr/>
                    <a:lstStyle/>
                    <a:p>
                      <a:pPr algn="l" fontAlgn="ctr"/>
                      <a:r>
                        <a:rPr lang="en-US" sz="1200" dirty="0">
                          <a:solidFill>
                            <a:srgbClr val="000000"/>
                          </a:solidFill>
                          <a:effectLst/>
                          <a:latin typeface="+mn-lt"/>
                          <a:ea typeface="Times New Roman" panose="02020603050405020304" pitchFamily="18" charset="0"/>
                          <a:cs typeface="Calibri" panose="020F0502020204030204" pitchFamily="34" charset="0"/>
                        </a:rPr>
                        <a:t>52 incidents                     </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b="0" i="0" u="none" strike="noStrike" dirty="0">
                          <a:solidFill>
                            <a:srgbClr val="000000"/>
                          </a:solidFill>
                          <a:effectLst/>
                          <a:latin typeface="+mn-lt"/>
                        </a:rPr>
                        <a:t>Increased incidents, proactive maintenance strategy</a:t>
                      </a:r>
                    </a:p>
                  </a:txBody>
                  <a:tcPr marL="7082" marR="7082" marT="7082" marB="0" anchor="ctr">
                    <a:solidFill>
                      <a:schemeClr val="accent6">
                        <a:lumMod val="60000"/>
                        <a:lumOff val="40000"/>
                      </a:schemeClr>
                    </a:solidFill>
                  </a:tcPr>
                </a:tc>
                <a:extLst>
                  <a:ext uri="{0D108BD9-81ED-4DB2-BD59-A6C34878D82A}">
                    <a16:rowId xmlns:a16="http://schemas.microsoft.com/office/drawing/2014/main" val="2402622670"/>
                  </a:ext>
                </a:extLst>
              </a:tr>
              <a:tr h="181580">
                <a:tc rowSpan="2">
                  <a:txBody>
                    <a:bodyPr/>
                    <a:lstStyle/>
                    <a:p>
                      <a:pPr algn="l" fontAlgn="ctr"/>
                      <a:r>
                        <a:rPr lang="en-US" sz="1200" u="none" strike="noStrike" dirty="0">
                          <a:effectLst/>
                          <a:latin typeface="+mn-lt"/>
                        </a:rPr>
                        <a:t>Construction Man Hours to Restore Hardened vs. Non-Hardened</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Construction Man Hours - Hardened</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500 hours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450 hours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Improved efficiency, hardening measures effective</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739528423"/>
                  </a:ext>
                </a:extLst>
              </a:tr>
              <a:tr h="349620">
                <a:tc vMerge="1">
                  <a:txBody>
                    <a:bodyPr/>
                    <a:lstStyle/>
                    <a:p>
                      <a:endParaRPr lang="en-US"/>
                    </a:p>
                  </a:txBody>
                  <a:tcPr/>
                </a:tc>
                <a:tc>
                  <a:txBody>
                    <a:bodyPr/>
                    <a:lstStyle/>
                    <a:p>
                      <a:pPr algn="l" fontAlgn="ctr"/>
                      <a:r>
                        <a:rPr lang="en-US" sz="1200" u="none" strike="noStrike" dirty="0">
                          <a:effectLst/>
                          <a:latin typeface="+mn-lt"/>
                        </a:rPr>
                        <a:t>Construction Man Hours - Non-Hardened</a:t>
                      </a:r>
                      <a:endParaRPr lang="en-US" sz="1200" b="1"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1,200 hours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1,400 hours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Increased time, need for further hardening measures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904933777"/>
                  </a:ext>
                </a:extLst>
              </a:tr>
              <a:tr h="181580">
                <a:tc>
                  <a:txBody>
                    <a:bodyPr/>
                    <a:lstStyle/>
                    <a:p>
                      <a:pPr algn="l" fontAlgn="ctr"/>
                      <a:r>
                        <a:rPr lang="en-US" sz="1200" u="none" strike="noStrike">
                          <a:effectLst/>
                          <a:latin typeface="+mn-lt"/>
                        </a:rPr>
                        <a:t>Smart Grid Performance</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Smart Grid - Interruptions Avoided</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300 incidents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350 incidents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Improvement, smart grid enhancing resilience</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774905415"/>
                  </a:ext>
                </a:extLst>
              </a:tr>
              <a:tr h="181580">
                <a:tc rowSpan="6">
                  <a:txBody>
                    <a:bodyPr/>
                    <a:lstStyle/>
                    <a:p>
                      <a:pPr algn="l" fontAlgn="ctr"/>
                      <a:r>
                        <a:rPr lang="en-US" sz="1200" u="none" strike="noStrike" dirty="0">
                          <a:effectLst/>
                          <a:latin typeface="+mn-lt"/>
                        </a:rPr>
                        <a:t>Equipment Comparison (Transmission/Substation /Distribution)</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Hardened Transmission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40,000</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60,000</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Slight increase, still within acceptable limits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4022236345"/>
                  </a:ext>
                </a:extLst>
              </a:tr>
              <a:tr h="181580">
                <a:tc vMerge="1">
                  <a:txBody>
                    <a:bodyPr/>
                    <a:lstStyle/>
                    <a:p>
                      <a:endParaRPr lang="en-US"/>
                    </a:p>
                  </a:txBody>
                  <a:tcPr/>
                </a:tc>
                <a:tc>
                  <a:txBody>
                    <a:bodyPr/>
                    <a:lstStyle/>
                    <a:p>
                      <a:pPr algn="l" fontAlgn="ctr"/>
                      <a:r>
                        <a:rPr lang="en-US" sz="1200" u="none" strike="noStrike">
                          <a:effectLst/>
                          <a:latin typeface="+mn-lt"/>
                        </a:rPr>
                        <a:t>Non-Hardened Transmission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20,000</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60,000</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Significant increase, highlights areas for improvement</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2018642465"/>
                  </a:ext>
                </a:extLst>
              </a:tr>
              <a:tr h="181580">
                <a:tc vMerge="1">
                  <a:txBody>
                    <a:bodyPr/>
                    <a:lstStyle/>
                    <a:p>
                      <a:endParaRPr lang="en-US"/>
                    </a:p>
                  </a:txBody>
                  <a:tcPr/>
                </a:tc>
                <a:tc>
                  <a:txBody>
                    <a:bodyPr/>
                    <a:lstStyle/>
                    <a:p>
                      <a:pPr algn="l" fontAlgn="ctr"/>
                      <a:r>
                        <a:rPr lang="en-US" sz="1200" u="none" strike="noStrike">
                          <a:effectLst/>
                          <a:latin typeface="+mn-lt"/>
                        </a:rPr>
                        <a:t>Hardened Substation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80,000</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60,000</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Improved performance, effective hardening measures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2020428597"/>
                  </a:ext>
                </a:extLst>
              </a:tr>
              <a:tr h="181580">
                <a:tc vMerge="1">
                  <a:txBody>
                    <a:bodyPr/>
                    <a:lstStyle/>
                    <a:p>
                      <a:endParaRPr lang="en-US"/>
                    </a:p>
                  </a:txBody>
                  <a:tcPr/>
                </a:tc>
                <a:tc>
                  <a:txBody>
                    <a:bodyPr/>
                    <a:lstStyle/>
                    <a:p>
                      <a:pPr algn="l" fontAlgn="ctr"/>
                      <a:r>
                        <a:rPr lang="en-US" sz="1200" u="none" strike="noStrike">
                          <a:effectLst/>
                          <a:latin typeface="+mn-lt"/>
                        </a:rPr>
                        <a:t>Non-Hardened Substation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86,667</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125,333</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Increased, monitor for further hardening</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2611699767"/>
                  </a:ext>
                </a:extLst>
              </a:tr>
              <a:tr h="181580">
                <a:tc vMerge="1">
                  <a:txBody>
                    <a:bodyPr/>
                    <a:lstStyle/>
                    <a:p>
                      <a:endParaRPr lang="en-US"/>
                    </a:p>
                  </a:txBody>
                  <a:tcPr/>
                </a:tc>
                <a:tc>
                  <a:txBody>
                    <a:bodyPr/>
                    <a:lstStyle/>
                    <a:p>
                      <a:pPr algn="l" fontAlgn="ctr"/>
                      <a:r>
                        <a:rPr lang="en-US" sz="1200" u="none" strike="noStrike">
                          <a:effectLst/>
                          <a:latin typeface="+mn-lt"/>
                        </a:rPr>
                        <a:t>Hardened Distribution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106,667</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155,333</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Big increase, analysis needed</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2486173242"/>
                  </a:ext>
                </a:extLst>
              </a:tr>
              <a:tr h="181580">
                <a:tc vMerge="1">
                  <a:txBody>
                    <a:bodyPr/>
                    <a:lstStyle/>
                    <a:p>
                      <a:endParaRPr lang="en-US"/>
                    </a:p>
                  </a:txBody>
                  <a:tcPr/>
                </a:tc>
                <a:tc>
                  <a:txBody>
                    <a:bodyPr/>
                    <a:lstStyle/>
                    <a:p>
                      <a:pPr algn="l" fontAlgn="ctr"/>
                      <a:r>
                        <a:rPr lang="en-US" sz="1200" u="none" strike="noStrike">
                          <a:effectLst/>
                          <a:latin typeface="+mn-lt"/>
                        </a:rPr>
                        <a:t>Non-Hardened Distribution (Outages)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126,667</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185,333</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Increased vulnerability, consider reinforcement</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4077007555"/>
                  </a:ext>
                </a:extLst>
              </a:tr>
              <a:tr h="181580">
                <a:tc rowSpan="4">
                  <a:txBody>
                    <a:bodyPr/>
                    <a:lstStyle/>
                    <a:p>
                      <a:pPr algn="l" fontAlgn="ctr"/>
                      <a:r>
                        <a:rPr lang="en-US" sz="1200" u="none" strike="noStrike">
                          <a:effectLst/>
                          <a:latin typeface="+mn-lt"/>
                        </a:rPr>
                        <a:t>Restoration Comparison to Prior Events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Restoration - 24 hrs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60%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55%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Slight delay, assess resource allocation</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1849744297"/>
                  </a:ext>
                </a:extLst>
              </a:tr>
              <a:tr h="181580">
                <a:tc vMerge="1">
                  <a:txBody>
                    <a:bodyPr/>
                    <a:lstStyle/>
                    <a:p>
                      <a:endParaRPr lang="en-US"/>
                    </a:p>
                  </a:txBody>
                  <a:tcPr/>
                </a:tc>
                <a:tc>
                  <a:txBody>
                    <a:bodyPr/>
                    <a:lstStyle/>
                    <a:p>
                      <a:pPr algn="l" fontAlgn="ctr"/>
                      <a:r>
                        <a:rPr lang="en-US" sz="1200" u="none" strike="noStrike">
                          <a:effectLst/>
                          <a:latin typeface="+mn-lt"/>
                        </a:rPr>
                        <a:t>Restoration - 48 hrs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85%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80%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Similar delay, possible need for more resources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1257330407"/>
                  </a:ext>
                </a:extLst>
              </a:tr>
              <a:tr h="181580">
                <a:tc vMerge="1">
                  <a:txBody>
                    <a:bodyPr/>
                    <a:lstStyle/>
                    <a:p>
                      <a:endParaRPr lang="en-US"/>
                    </a:p>
                  </a:txBody>
                  <a:tcPr/>
                </a:tc>
                <a:tc>
                  <a:txBody>
                    <a:bodyPr/>
                    <a:lstStyle/>
                    <a:p>
                      <a:pPr algn="l" fontAlgn="ctr"/>
                      <a:r>
                        <a:rPr lang="en-US" sz="1200" u="none" strike="noStrike">
                          <a:effectLst/>
                          <a:latin typeface="+mn-lt"/>
                        </a:rPr>
                        <a:t>Restoration - 72 hrs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95%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92% restored</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Minor delay, review efficiency</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3074069184"/>
                  </a:ext>
                </a:extLst>
              </a:tr>
              <a:tr h="181580">
                <a:tc vMerge="1">
                  <a:txBody>
                    <a:bodyPr/>
                    <a:lstStyle/>
                    <a:p>
                      <a:endParaRPr lang="en-US"/>
                    </a:p>
                  </a:txBody>
                  <a:tcPr/>
                </a:tc>
                <a:tc>
                  <a:txBody>
                    <a:bodyPr/>
                    <a:lstStyle/>
                    <a:p>
                      <a:pPr algn="l" fontAlgn="ctr"/>
                      <a:r>
                        <a:rPr lang="en-US" sz="1200" u="none" strike="noStrike">
                          <a:effectLst/>
                          <a:latin typeface="+mn-lt"/>
                        </a:rPr>
                        <a:t>Total Restoration Days</a:t>
                      </a:r>
                      <a:endParaRPr lang="en-US" sz="1200" b="1"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 days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a:effectLst/>
                          <a:latin typeface="+mn-lt"/>
                        </a:rPr>
                        <a:t>5.5 days</a:t>
                      </a:r>
                      <a:endParaRPr lang="en-US" sz="1200" b="0" i="0" u="none" strike="noStrike">
                        <a:solidFill>
                          <a:srgbClr val="000000"/>
                        </a:solidFill>
                        <a:effectLst/>
                        <a:latin typeface="+mn-lt"/>
                      </a:endParaRPr>
                    </a:p>
                  </a:txBody>
                  <a:tcPr marL="7082" marR="7082" marT="7082" marB="0" anchor="ctr">
                    <a:solidFill>
                      <a:schemeClr val="accent6">
                        <a:lumMod val="60000"/>
                        <a:lumOff val="40000"/>
                      </a:schemeClr>
                    </a:solidFill>
                  </a:tcPr>
                </a:tc>
                <a:tc>
                  <a:txBody>
                    <a:bodyPr/>
                    <a:lstStyle/>
                    <a:p>
                      <a:pPr algn="l" fontAlgn="ctr"/>
                      <a:r>
                        <a:rPr lang="en-US" sz="1200" u="none" strike="noStrike" dirty="0">
                          <a:effectLst/>
                          <a:latin typeface="+mn-lt"/>
                        </a:rPr>
                        <a:t>Slight increase, investigate specific challenges</a:t>
                      </a:r>
                      <a:endParaRPr lang="en-US" sz="1200" b="0" i="0" u="none" strike="noStrike" dirty="0">
                        <a:solidFill>
                          <a:srgbClr val="000000"/>
                        </a:solidFill>
                        <a:effectLst/>
                        <a:latin typeface="+mn-lt"/>
                      </a:endParaRPr>
                    </a:p>
                  </a:txBody>
                  <a:tcPr marL="7082" marR="7082" marT="7082" marB="0" anchor="ctr">
                    <a:solidFill>
                      <a:schemeClr val="accent6">
                        <a:lumMod val="60000"/>
                        <a:lumOff val="40000"/>
                      </a:schemeClr>
                    </a:solidFill>
                  </a:tcPr>
                </a:tc>
                <a:extLst>
                  <a:ext uri="{0D108BD9-81ED-4DB2-BD59-A6C34878D82A}">
                    <a16:rowId xmlns:a16="http://schemas.microsoft.com/office/drawing/2014/main" val="2180800981"/>
                  </a:ext>
                </a:extLst>
              </a:tr>
            </a:tbl>
          </a:graphicData>
        </a:graphic>
      </p:graphicFrame>
    </p:spTree>
    <p:extLst>
      <p:ext uri="{BB962C8B-B14F-4D97-AF65-F5344CB8AC3E}">
        <p14:creationId xmlns:p14="http://schemas.microsoft.com/office/powerpoint/2010/main" val="110540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4B3D5-3D98-26B4-77E7-3BA9A5F9C7E4}"/>
              </a:ext>
            </a:extLst>
          </p:cNvPr>
          <p:cNvSpPr>
            <a:spLocks noGrp="1"/>
          </p:cNvSpPr>
          <p:nvPr>
            <p:ph type="body" sz="quarter" idx="10"/>
          </p:nvPr>
        </p:nvSpPr>
        <p:spPr>
          <a:xfrm>
            <a:off x="402997" y="390753"/>
            <a:ext cx="7542213" cy="666750"/>
          </a:xfrm>
        </p:spPr>
        <p:txBody>
          <a:bodyPr/>
          <a:lstStyle/>
          <a:p>
            <a:r>
              <a:rPr lang="en-US" sz="3600" dirty="0"/>
              <a:t>Assets Risk Assessment </a:t>
            </a:r>
          </a:p>
        </p:txBody>
      </p:sp>
      <p:graphicFrame>
        <p:nvGraphicFramePr>
          <p:cNvPr id="5" name="Table 4">
            <a:extLst>
              <a:ext uri="{FF2B5EF4-FFF2-40B4-BE49-F238E27FC236}">
                <a16:creationId xmlns:a16="http://schemas.microsoft.com/office/drawing/2014/main" id="{055D68A5-49D7-1D87-EE3A-8F075BF08B37}"/>
              </a:ext>
            </a:extLst>
          </p:cNvPr>
          <p:cNvGraphicFramePr>
            <a:graphicFrameLocks noGrp="1"/>
          </p:cNvGraphicFramePr>
          <p:nvPr>
            <p:extLst>
              <p:ext uri="{D42A27DB-BD31-4B8C-83A1-F6EECF244321}">
                <p14:modId xmlns:p14="http://schemas.microsoft.com/office/powerpoint/2010/main" val="3732677871"/>
              </p:ext>
            </p:extLst>
          </p:nvPr>
        </p:nvGraphicFramePr>
        <p:xfrm>
          <a:off x="838198" y="1815924"/>
          <a:ext cx="10182781" cy="1889760"/>
        </p:xfrm>
        <a:graphic>
          <a:graphicData uri="http://schemas.openxmlformats.org/drawingml/2006/table">
            <a:tbl>
              <a:tblPr/>
              <a:tblGrid>
                <a:gridCol w="1926549">
                  <a:extLst>
                    <a:ext uri="{9D8B030D-6E8A-4147-A177-3AD203B41FA5}">
                      <a16:colId xmlns:a16="http://schemas.microsoft.com/office/drawing/2014/main" val="1095621648"/>
                    </a:ext>
                  </a:extLst>
                </a:gridCol>
                <a:gridCol w="1665208">
                  <a:extLst>
                    <a:ext uri="{9D8B030D-6E8A-4147-A177-3AD203B41FA5}">
                      <a16:colId xmlns:a16="http://schemas.microsoft.com/office/drawing/2014/main" val="4232188482"/>
                    </a:ext>
                  </a:extLst>
                </a:gridCol>
                <a:gridCol w="1882066">
                  <a:extLst>
                    <a:ext uri="{9D8B030D-6E8A-4147-A177-3AD203B41FA5}">
                      <a16:colId xmlns:a16="http://schemas.microsoft.com/office/drawing/2014/main" val="3582312561"/>
                    </a:ext>
                  </a:extLst>
                </a:gridCol>
                <a:gridCol w="1722268">
                  <a:extLst>
                    <a:ext uri="{9D8B030D-6E8A-4147-A177-3AD203B41FA5}">
                      <a16:colId xmlns:a16="http://schemas.microsoft.com/office/drawing/2014/main" val="2648043507"/>
                    </a:ext>
                  </a:extLst>
                </a:gridCol>
                <a:gridCol w="2986690">
                  <a:extLst>
                    <a:ext uri="{9D8B030D-6E8A-4147-A177-3AD203B41FA5}">
                      <a16:colId xmlns:a16="http://schemas.microsoft.com/office/drawing/2014/main" val="3781550964"/>
                    </a:ext>
                  </a:extLst>
                </a:gridCol>
              </a:tblGrid>
              <a:tr h="463094">
                <a:tc>
                  <a:txBody>
                    <a:bodyPr/>
                    <a:lstStyle/>
                    <a:p>
                      <a:pPr algn="l" rtl="0" fontAlgn="base"/>
                      <a:r>
                        <a:rPr lang="en-US" sz="1400" b="1" i="0" dirty="0">
                          <a:solidFill>
                            <a:srgbClr val="231F20"/>
                          </a:solidFill>
                          <a:effectLst/>
                          <a:latin typeface="Calibri" panose="020F0502020204030204" pitchFamily="34" charset="0"/>
                        </a:rPr>
                        <a:t> Description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1" i="1" dirty="0">
                          <a:solidFill>
                            <a:srgbClr val="231F20"/>
                          </a:solidFill>
                          <a:effectLst/>
                          <a:latin typeface="Calibri" panose="020F0502020204030204" pitchFamily="34" charset="0"/>
                        </a:rPr>
                        <a:t>Temperature, Heat and Humidity</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1" i="1" dirty="0">
                          <a:solidFill>
                            <a:srgbClr val="231F20"/>
                          </a:solidFill>
                          <a:effectLst/>
                          <a:latin typeface="Calibri" panose="020F0502020204030204" pitchFamily="34" charset="0"/>
                        </a:rPr>
                        <a:t>Flooding</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1" i="1" dirty="0">
                          <a:solidFill>
                            <a:srgbClr val="231F20"/>
                          </a:solidFill>
                          <a:effectLst/>
                          <a:latin typeface="Calibri" panose="020F0502020204030204" pitchFamily="34" charset="0"/>
                        </a:rPr>
                        <a:t>Wind and Ice </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1" i="1" dirty="0">
                          <a:solidFill>
                            <a:srgbClr val="231F20"/>
                          </a:solidFill>
                          <a:effectLst/>
                          <a:latin typeface="Calibri" panose="020F0502020204030204" pitchFamily="34" charset="0"/>
                        </a:rPr>
                        <a:t>Wildfire</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extLst>
                  <a:ext uri="{0D108BD9-81ED-4DB2-BD59-A6C34878D82A}">
                    <a16:rowId xmlns:a16="http://schemas.microsoft.com/office/drawing/2014/main" val="4036197488"/>
                  </a:ext>
                </a:extLst>
              </a:tr>
              <a:tr h="1225837">
                <a:tc>
                  <a:txBody>
                    <a:bodyPr/>
                    <a:lstStyle/>
                    <a:p>
                      <a:pPr algn="l" rtl="0" fontAlgn="base"/>
                      <a:r>
                        <a:rPr lang="en-US" sz="1400" b="1" i="0" dirty="0">
                          <a:solidFill>
                            <a:srgbClr val="231F20"/>
                          </a:solidFill>
                          <a:effectLst/>
                          <a:latin typeface="Calibri" panose="020F0502020204030204" pitchFamily="34" charset="0"/>
                        </a:rPr>
                        <a:t>Exposed Assets-At-Risk Properties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0" i="0" dirty="0">
                          <a:solidFill>
                            <a:srgbClr val="231F20"/>
                          </a:solidFill>
                          <a:effectLst/>
                          <a:latin typeface="Calibri" panose="020F0502020204030204" pitchFamily="34" charset="0"/>
                        </a:rPr>
                        <a:t>Thermal rating reduction, Accelerated asset degradation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0" i="0" dirty="0">
                          <a:solidFill>
                            <a:srgbClr val="231F20"/>
                          </a:solidFill>
                          <a:effectLst/>
                          <a:latin typeface="Calibri" panose="020F0502020204030204" pitchFamily="34" charset="0"/>
                        </a:rPr>
                        <a:t>Water-related equipment sensitivity, Corrosion, Soil Weakening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0" i="0" dirty="0">
                          <a:solidFill>
                            <a:srgbClr val="231F20"/>
                          </a:solidFill>
                          <a:effectLst/>
                          <a:latin typeface="Calibri" panose="020F0502020204030204" pitchFamily="34" charset="0"/>
                        </a:rPr>
                        <a:t>Wind and Ice Loading Tolerance, Vegetation Proximity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tc>
                  <a:txBody>
                    <a:bodyPr/>
                    <a:lstStyle/>
                    <a:p>
                      <a:pPr algn="l" rtl="0" fontAlgn="base"/>
                      <a:r>
                        <a:rPr lang="en-US" sz="1400" b="0" i="0" dirty="0">
                          <a:solidFill>
                            <a:srgbClr val="231F20"/>
                          </a:solidFill>
                          <a:effectLst/>
                          <a:latin typeface="Calibri" panose="020F0502020204030204" pitchFamily="34" charset="0"/>
                        </a:rPr>
                        <a:t>Fire-related equipment damage, Smoke on conductors, Soot accumulation over insulators, damaged insulators exhibiting high leakage currents, Vegetation Proximity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alpha val="36000"/>
                      </a:schemeClr>
                    </a:solidFill>
                  </a:tcPr>
                </a:tc>
                <a:extLst>
                  <a:ext uri="{0D108BD9-81ED-4DB2-BD59-A6C34878D82A}">
                    <a16:rowId xmlns:a16="http://schemas.microsoft.com/office/drawing/2014/main" val="597480667"/>
                  </a:ext>
                </a:extLst>
              </a:tr>
            </a:tbl>
          </a:graphicData>
        </a:graphic>
      </p:graphicFrame>
      <p:graphicFrame>
        <p:nvGraphicFramePr>
          <p:cNvPr id="6" name="Table 5">
            <a:extLst>
              <a:ext uri="{FF2B5EF4-FFF2-40B4-BE49-F238E27FC236}">
                <a16:creationId xmlns:a16="http://schemas.microsoft.com/office/drawing/2014/main" id="{7D4B5A6C-469F-1186-5DF9-E160CB423130}"/>
              </a:ext>
            </a:extLst>
          </p:cNvPr>
          <p:cNvGraphicFramePr>
            <a:graphicFrameLocks noGrp="1"/>
          </p:cNvGraphicFramePr>
          <p:nvPr>
            <p:extLst>
              <p:ext uri="{D42A27DB-BD31-4B8C-83A1-F6EECF244321}">
                <p14:modId xmlns:p14="http://schemas.microsoft.com/office/powerpoint/2010/main" val="63641727"/>
              </p:ext>
            </p:extLst>
          </p:nvPr>
        </p:nvGraphicFramePr>
        <p:xfrm>
          <a:off x="2085146" y="4740676"/>
          <a:ext cx="7289965" cy="1880203"/>
        </p:xfrm>
        <a:graphic>
          <a:graphicData uri="http://schemas.openxmlformats.org/drawingml/2006/table">
            <a:tbl>
              <a:tblPr/>
              <a:tblGrid>
                <a:gridCol w="1922113">
                  <a:extLst>
                    <a:ext uri="{9D8B030D-6E8A-4147-A177-3AD203B41FA5}">
                      <a16:colId xmlns:a16="http://schemas.microsoft.com/office/drawing/2014/main" val="2323212447"/>
                    </a:ext>
                  </a:extLst>
                </a:gridCol>
                <a:gridCol w="1441585">
                  <a:extLst>
                    <a:ext uri="{9D8B030D-6E8A-4147-A177-3AD203B41FA5}">
                      <a16:colId xmlns:a16="http://schemas.microsoft.com/office/drawing/2014/main" val="2803076445"/>
                    </a:ext>
                  </a:extLst>
                </a:gridCol>
                <a:gridCol w="1336103">
                  <a:extLst>
                    <a:ext uri="{9D8B030D-6E8A-4147-A177-3AD203B41FA5}">
                      <a16:colId xmlns:a16="http://schemas.microsoft.com/office/drawing/2014/main" val="1226805280"/>
                    </a:ext>
                  </a:extLst>
                </a:gridCol>
                <a:gridCol w="1406424">
                  <a:extLst>
                    <a:ext uri="{9D8B030D-6E8A-4147-A177-3AD203B41FA5}">
                      <a16:colId xmlns:a16="http://schemas.microsoft.com/office/drawing/2014/main" val="2710471833"/>
                    </a:ext>
                  </a:extLst>
                </a:gridCol>
                <a:gridCol w="1183740">
                  <a:extLst>
                    <a:ext uri="{9D8B030D-6E8A-4147-A177-3AD203B41FA5}">
                      <a16:colId xmlns:a16="http://schemas.microsoft.com/office/drawing/2014/main" val="2470730866"/>
                    </a:ext>
                  </a:extLst>
                </a:gridCol>
              </a:tblGrid>
              <a:tr h="730980">
                <a:tc>
                  <a:txBody>
                    <a:bodyPr/>
                    <a:lstStyle/>
                    <a:p>
                      <a:pPr algn="l" rtl="0" fontAlgn="base"/>
                      <a:r>
                        <a:rPr lang="en-US" sz="1400" b="1" i="0" dirty="0">
                          <a:solidFill>
                            <a:srgbClr val="231F20"/>
                          </a:solidFill>
                          <a:effectLst/>
                          <a:latin typeface="Calibri" panose="020F0502020204030204" pitchFamily="34" charset="0"/>
                        </a:rPr>
                        <a:t> Equipment vs Threat</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1" i="1" dirty="0">
                          <a:solidFill>
                            <a:srgbClr val="231F20"/>
                          </a:solidFill>
                          <a:effectLst/>
                          <a:latin typeface="Calibri" panose="020F0502020204030204" pitchFamily="34" charset="0"/>
                        </a:rPr>
                        <a:t>Temperature, Heat and Humidity</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1" i="1" dirty="0">
                          <a:solidFill>
                            <a:srgbClr val="231F20"/>
                          </a:solidFill>
                          <a:effectLst/>
                          <a:latin typeface="Calibri" panose="020F0502020204030204" pitchFamily="34" charset="0"/>
                        </a:rPr>
                        <a:t>Flooding</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1" i="1" dirty="0">
                          <a:solidFill>
                            <a:srgbClr val="231F20"/>
                          </a:solidFill>
                          <a:effectLst/>
                          <a:latin typeface="Calibri" panose="020F0502020204030204" pitchFamily="34" charset="0"/>
                        </a:rPr>
                        <a:t>Wind and Ice </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1" i="1" dirty="0">
                          <a:solidFill>
                            <a:srgbClr val="231F20"/>
                          </a:solidFill>
                          <a:effectLst/>
                          <a:latin typeface="Calibri" panose="020F0502020204030204" pitchFamily="34" charset="0"/>
                        </a:rPr>
                        <a:t>Wildfire</a:t>
                      </a:r>
                      <a:r>
                        <a:rPr lang="en-US" sz="1400" b="1" i="0" dirty="0">
                          <a:solidFill>
                            <a:srgbClr val="231F20"/>
                          </a:solidFill>
                          <a:effectLst/>
                          <a:latin typeface="Calibri" panose="020F0502020204030204" pitchFamily="34" charset="0"/>
                        </a:rPr>
                        <a:t> </a:t>
                      </a:r>
                      <a:endParaRPr lang="en-US" sz="3200" b="1"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216049757"/>
                  </a:ext>
                </a:extLst>
              </a:tr>
              <a:tr h="313277">
                <a:tc>
                  <a:txBody>
                    <a:bodyPr/>
                    <a:lstStyle/>
                    <a:p>
                      <a:pPr algn="l" rtl="0" fontAlgn="base"/>
                      <a:r>
                        <a:rPr lang="en-US" sz="1400" b="0" i="0" dirty="0">
                          <a:solidFill>
                            <a:srgbClr val="231F20"/>
                          </a:solidFill>
                          <a:effectLst/>
                          <a:latin typeface="Calibri" panose="020F0502020204030204" pitchFamily="34" charset="0"/>
                        </a:rPr>
                        <a:t>Substation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0" i="0">
                          <a:solidFill>
                            <a:srgbClr val="231F20"/>
                          </a:solidFill>
                          <a:effectLst/>
                          <a:latin typeface="Calibri" panose="020F0502020204030204" pitchFamily="34" charset="0"/>
                        </a:rPr>
                        <a:t>High Risk </a:t>
                      </a:r>
                      <a:endParaRPr lang="en-US" sz="3200" b="0" i="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l" rtl="0" fontAlgn="base"/>
                      <a:r>
                        <a:rPr lang="en-US" sz="1400" b="0" i="0">
                          <a:solidFill>
                            <a:srgbClr val="231F20"/>
                          </a:solidFill>
                          <a:effectLst/>
                          <a:latin typeface="Calibri" panose="020F0502020204030204" pitchFamily="34" charset="0"/>
                        </a:rPr>
                        <a:t>High Risk </a:t>
                      </a:r>
                      <a:endParaRPr lang="en-US" sz="3200" b="0" i="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l" rtl="0" fontAlgn="base"/>
                      <a:r>
                        <a:rPr lang="en-US" sz="1400" b="0" i="0" dirty="0">
                          <a:solidFill>
                            <a:srgbClr val="231F20"/>
                          </a:solidFill>
                          <a:effectLst/>
                          <a:latin typeface="Calibri" panose="020F0502020204030204" pitchFamily="34" charset="0"/>
                        </a:rPr>
                        <a:t>Low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AD47"/>
                    </a:solidFill>
                  </a:tcPr>
                </a:tc>
                <a:tc>
                  <a:txBody>
                    <a:bodyPr/>
                    <a:lstStyle/>
                    <a:p>
                      <a:pPr algn="l" rtl="0" fontAlgn="base"/>
                      <a:r>
                        <a:rPr lang="en-US" sz="1400" b="0" i="0" dirty="0">
                          <a:solidFill>
                            <a:srgbClr val="231F20"/>
                          </a:solidFill>
                          <a:effectLst/>
                          <a:latin typeface="Calibri" panose="020F0502020204030204" pitchFamily="34" charset="0"/>
                        </a:rPr>
                        <a:t>Low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AD47"/>
                    </a:solidFill>
                  </a:tcPr>
                </a:tc>
                <a:extLst>
                  <a:ext uri="{0D108BD9-81ED-4DB2-BD59-A6C34878D82A}">
                    <a16:rowId xmlns:a16="http://schemas.microsoft.com/office/drawing/2014/main" val="1011511532"/>
                  </a:ext>
                </a:extLst>
              </a:tr>
              <a:tr h="313277">
                <a:tc>
                  <a:txBody>
                    <a:bodyPr/>
                    <a:lstStyle/>
                    <a:p>
                      <a:pPr algn="l" rtl="0" fontAlgn="base"/>
                      <a:r>
                        <a:rPr lang="en-US" sz="1400" b="0" i="0" dirty="0">
                          <a:solidFill>
                            <a:srgbClr val="231F20"/>
                          </a:solidFill>
                          <a:effectLst/>
                          <a:latin typeface="Calibri" panose="020F0502020204030204" pitchFamily="34" charset="0"/>
                        </a:rPr>
                        <a:t>Overhead Equipment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0" i="0">
                          <a:solidFill>
                            <a:srgbClr val="231F20"/>
                          </a:solidFill>
                          <a:effectLst/>
                          <a:latin typeface="Calibri" panose="020F0502020204030204" pitchFamily="34" charset="0"/>
                        </a:rPr>
                        <a:t>Medium Risk </a:t>
                      </a:r>
                      <a:endParaRPr lang="en-US" sz="3200" b="0" i="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D7D31"/>
                    </a:solidFill>
                  </a:tcPr>
                </a:tc>
                <a:tc>
                  <a:txBody>
                    <a:bodyPr/>
                    <a:lstStyle/>
                    <a:p>
                      <a:pPr algn="l" rtl="0" fontAlgn="base"/>
                      <a:r>
                        <a:rPr lang="en-US" sz="1400" b="0" i="0" dirty="0">
                          <a:solidFill>
                            <a:srgbClr val="231F20"/>
                          </a:solidFill>
                          <a:effectLst/>
                          <a:latin typeface="Calibri" panose="020F0502020204030204" pitchFamily="34" charset="0"/>
                        </a:rPr>
                        <a:t>Low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AD47"/>
                    </a:solidFill>
                  </a:tcPr>
                </a:tc>
                <a:tc>
                  <a:txBody>
                    <a:bodyPr/>
                    <a:lstStyle/>
                    <a:p>
                      <a:pPr algn="l" rtl="0" fontAlgn="base"/>
                      <a:r>
                        <a:rPr lang="en-US" sz="1400" b="0" i="0" dirty="0">
                          <a:solidFill>
                            <a:srgbClr val="231F20"/>
                          </a:solidFill>
                          <a:effectLst/>
                          <a:latin typeface="Calibri" panose="020F0502020204030204" pitchFamily="34" charset="0"/>
                        </a:rPr>
                        <a:t>High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l" rtl="0" fontAlgn="base"/>
                      <a:r>
                        <a:rPr lang="en-US" sz="1400" b="0" i="0">
                          <a:solidFill>
                            <a:srgbClr val="231F20"/>
                          </a:solidFill>
                          <a:effectLst/>
                          <a:latin typeface="Calibri" panose="020F0502020204030204" pitchFamily="34" charset="0"/>
                        </a:rPr>
                        <a:t>High Risk </a:t>
                      </a:r>
                      <a:endParaRPr lang="en-US" sz="3200" b="0" i="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extLst>
                  <a:ext uri="{0D108BD9-81ED-4DB2-BD59-A6C34878D82A}">
                    <a16:rowId xmlns:a16="http://schemas.microsoft.com/office/drawing/2014/main" val="2723722591"/>
                  </a:ext>
                </a:extLst>
              </a:tr>
              <a:tr h="522129">
                <a:tc>
                  <a:txBody>
                    <a:bodyPr/>
                    <a:lstStyle/>
                    <a:p>
                      <a:pPr algn="l" rtl="0" fontAlgn="base"/>
                      <a:r>
                        <a:rPr lang="en-US" sz="1400" b="0" i="0" dirty="0">
                          <a:solidFill>
                            <a:srgbClr val="231F20"/>
                          </a:solidFill>
                          <a:effectLst/>
                          <a:latin typeface="Calibri" panose="020F0502020204030204" pitchFamily="34" charset="0"/>
                        </a:rPr>
                        <a:t>Underground Equipment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lumMod val="10000"/>
                        <a:lumOff val="90000"/>
                      </a:schemeClr>
                    </a:solidFill>
                  </a:tcPr>
                </a:tc>
                <a:tc>
                  <a:txBody>
                    <a:bodyPr/>
                    <a:lstStyle/>
                    <a:p>
                      <a:pPr algn="l" rtl="0" fontAlgn="base"/>
                      <a:r>
                        <a:rPr lang="en-US" sz="1400" b="0" i="0" dirty="0">
                          <a:solidFill>
                            <a:srgbClr val="231F20"/>
                          </a:solidFill>
                          <a:effectLst/>
                          <a:latin typeface="Calibri" panose="020F0502020204030204" pitchFamily="34" charset="0"/>
                        </a:rPr>
                        <a:t>High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0000"/>
                    </a:solidFill>
                  </a:tcPr>
                </a:tc>
                <a:tc>
                  <a:txBody>
                    <a:bodyPr/>
                    <a:lstStyle/>
                    <a:p>
                      <a:pPr algn="l" rtl="0" fontAlgn="base"/>
                      <a:r>
                        <a:rPr lang="en-US" sz="1400" b="0" i="0">
                          <a:solidFill>
                            <a:srgbClr val="231F20"/>
                          </a:solidFill>
                          <a:effectLst/>
                          <a:latin typeface="Calibri" panose="020F0502020204030204" pitchFamily="34" charset="0"/>
                        </a:rPr>
                        <a:t>Medium Risk </a:t>
                      </a:r>
                      <a:endParaRPr lang="en-US" sz="3200" b="0" i="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D7D31"/>
                    </a:solidFill>
                  </a:tcPr>
                </a:tc>
                <a:tc>
                  <a:txBody>
                    <a:bodyPr/>
                    <a:lstStyle/>
                    <a:p>
                      <a:pPr algn="l" rtl="0" fontAlgn="base"/>
                      <a:r>
                        <a:rPr lang="en-US" sz="1400" b="0" i="0" dirty="0">
                          <a:solidFill>
                            <a:srgbClr val="231F20"/>
                          </a:solidFill>
                          <a:effectLst/>
                          <a:latin typeface="Calibri" panose="020F0502020204030204" pitchFamily="34" charset="0"/>
                        </a:rPr>
                        <a:t>Low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AD47"/>
                    </a:solidFill>
                  </a:tcPr>
                </a:tc>
                <a:tc>
                  <a:txBody>
                    <a:bodyPr/>
                    <a:lstStyle/>
                    <a:p>
                      <a:pPr algn="l" rtl="0" fontAlgn="base"/>
                      <a:r>
                        <a:rPr lang="en-US" sz="1400" b="0" i="0" dirty="0">
                          <a:solidFill>
                            <a:srgbClr val="231F20"/>
                          </a:solidFill>
                          <a:effectLst/>
                          <a:latin typeface="Calibri" panose="020F0502020204030204" pitchFamily="34" charset="0"/>
                        </a:rPr>
                        <a:t>Low Risk </a:t>
                      </a:r>
                      <a:endParaRPr lang="en-US" sz="3200" b="0" i="0" dirty="0">
                        <a:solidFill>
                          <a:srgbClr val="231F20"/>
                        </a:solidFill>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AD47"/>
                    </a:solidFill>
                  </a:tcPr>
                </a:tc>
                <a:extLst>
                  <a:ext uri="{0D108BD9-81ED-4DB2-BD59-A6C34878D82A}">
                    <a16:rowId xmlns:a16="http://schemas.microsoft.com/office/drawing/2014/main" val="3714953131"/>
                  </a:ext>
                </a:extLst>
              </a:tr>
            </a:tbl>
          </a:graphicData>
        </a:graphic>
      </p:graphicFrame>
      <p:sp>
        <p:nvSpPr>
          <p:cNvPr id="8" name="Rectangle 2">
            <a:extLst>
              <a:ext uri="{FF2B5EF4-FFF2-40B4-BE49-F238E27FC236}">
                <a16:creationId xmlns:a16="http://schemas.microsoft.com/office/drawing/2014/main" id="{117DF53E-CE09-C708-6C01-C87DC6736739}"/>
              </a:ext>
            </a:extLst>
          </p:cNvPr>
          <p:cNvSpPr>
            <a:spLocks noChangeArrowheads="1"/>
          </p:cNvSpPr>
          <p:nvPr/>
        </p:nvSpPr>
        <p:spPr bwMode="auto">
          <a:xfrm>
            <a:off x="332658" y="965832"/>
            <a:ext cx="111938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1" i="0" u="none" strike="noStrike" cap="none" normalizeH="0" baseline="0" dirty="0">
                <a:ln>
                  <a:noFill/>
                </a:ln>
                <a:solidFill>
                  <a:schemeClr val="tx1"/>
                </a:solidFill>
                <a:effectLst/>
              </a:rPr>
              <a:t>Climate Vulnerability Studies</a:t>
            </a:r>
            <a:r>
              <a:rPr kumimoji="0" lang="en-US" altLang="en-US" sz="1400" b="0" i="0" u="none" strike="noStrike" cap="none" normalizeH="0" baseline="0" dirty="0">
                <a:ln>
                  <a:noFill/>
                </a:ln>
                <a:solidFill>
                  <a:schemeClr val="tx1"/>
                </a:solidFill>
                <a:effectLst/>
              </a:rPr>
              <a:t>: Utilities are assessing risks from climate hazards to understand the impact on their assets.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79C997EC-A9B7-8415-A955-F9382110DB40}"/>
              </a:ext>
            </a:extLst>
          </p:cNvPr>
          <p:cNvSpPr txBox="1"/>
          <p:nvPr/>
        </p:nvSpPr>
        <p:spPr>
          <a:xfrm>
            <a:off x="402997" y="3853848"/>
            <a:ext cx="10812025" cy="73866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400" b="1" i="0" u="none" strike="noStrike" cap="none" normalizeH="0" baseline="0" dirty="0">
                <a:ln>
                  <a:noFill/>
                </a:ln>
                <a:solidFill>
                  <a:schemeClr val="tx1"/>
                </a:solidFill>
                <a:effectLst/>
              </a:rPr>
              <a:t>2.      Asset-Risk Assessment Metric</a:t>
            </a:r>
            <a:r>
              <a:rPr kumimoji="0" lang="en-US" altLang="en-US" sz="1400" b="0" i="0" u="none" strike="noStrike" cap="none" normalizeH="0" baseline="0" dirty="0">
                <a:ln>
                  <a:noFill/>
                </a:ln>
                <a:solidFill>
                  <a:schemeClr val="tx1"/>
                </a:solidFill>
                <a:effectLst/>
              </a:rPr>
              <a:t>: Utilizes two matrices:</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400" b="1" i="0" u="none" strike="noStrike" cap="none" normalizeH="0" baseline="0" dirty="0">
                <a:ln>
                  <a:noFill/>
                </a:ln>
                <a:solidFill>
                  <a:schemeClr val="tx1"/>
                </a:solidFill>
                <a:effectLst/>
              </a:rPr>
              <a:t>Exposure Properties to Risk Matrix</a:t>
            </a:r>
            <a:r>
              <a:rPr kumimoji="0" lang="en-US" altLang="en-US" sz="1400" b="0" i="0" u="none" strike="noStrike" cap="none" normalizeH="0" baseline="0" dirty="0">
                <a:ln>
                  <a:noFill/>
                </a:ln>
                <a:solidFill>
                  <a:schemeClr val="tx1"/>
                </a:solidFill>
                <a:effectLst/>
              </a:rPr>
              <a:t>: Identifies asset properties affected by climate change.</a:t>
            </a:r>
          </a:p>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400" b="1" i="0" u="none" strike="noStrike" cap="none" normalizeH="0" baseline="0" dirty="0">
                <a:ln>
                  <a:noFill/>
                </a:ln>
                <a:solidFill>
                  <a:schemeClr val="tx1"/>
                </a:solidFill>
                <a:effectLst/>
              </a:rPr>
              <a:t>Assets-to-Exposure Matrix</a:t>
            </a:r>
            <a:r>
              <a:rPr kumimoji="0" lang="en-US" altLang="en-US" sz="1400" b="0" i="0" u="none" strike="noStrike" cap="none" normalizeH="0" baseline="0" dirty="0">
                <a:ln>
                  <a:noFill/>
                </a:ln>
                <a:solidFill>
                  <a:schemeClr val="tx1"/>
                </a:solidFill>
                <a:effectLst/>
              </a:rPr>
              <a:t>: Prioritizes asset strengthening based on risk levels (medium, high, low) against climate change variables.</a:t>
            </a:r>
          </a:p>
        </p:txBody>
      </p:sp>
    </p:spTree>
    <p:extLst>
      <p:ext uri="{BB962C8B-B14F-4D97-AF65-F5344CB8AC3E}">
        <p14:creationId xmlns:p14="http://schemas.microsoft.com/office/powerpoint/2010/main" val="354723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DE1F4B-F620-1A47-5E26-2C918D1768CB}"/>
              </a:ext>
            </a:extLst>
          </p:cNvPr>
          <p:cNvSpPr>
            <a:spLocks noGrp="1"/>
          </p:cNvSpPr>
          <p:nvPr>
            <p:ph type="body" sz="quarter" idx="10"/>
          </p:nvPr>
        </p:nvSpPr>
        <p:spPr>
          <a:xfrm>
            <a:off x="307791" y="437225"/>
            <a:ext cx="9357063" cy="666750"/>
          </a:xfrm>
        </p:spPr>
        <p:txBody>
          <a:bodyPr/>
          <a:lstStyle/>
          <a:p>
            <a:r>
              <a:rPr lang="en-US" sz="3200" dirty="0"/>
              <a:t>System Performance: Outages on Gray Sky days</a:t>
            </a:r>
          </a:p>
        </p:txBody>
      </p:sp>
      <p:pic>
        <p:nvPicPr>
          <p:cNvPr id="6" name="Picture 5" descr="Timeline&#10;&#10;Description automatically generated">
            <a:extLst>
              <a:ext uri="{FF2B5EF4-FFF2-40B4-BE49-F238E27FC236}">
                <a16:creationId xmlns:a16="http://schemas.microsoft.com/office/drawing/2014/main" id="{6AE7A32F-EEB4-23FA-9EA9-90599BE0D1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9991" y="2794289"/>
            <a:ext cx="6302765" cy="3749386"/>
          </a:xfrm>
          <a:prstGeom prst="rect">
            <a:avLst/>
          </a:prstGeom>
          <a:noFill/>
          <a:ln>
            <a:noFill/>
          </a:ln>
        </p:spPr>
      </p:pic>
      <p:sp>
        <p:nvSpPr>
          <p:cNvPr id="7" name="Oval 6">
            <a:extLst>
              <a:ext uri="{FF2B5EF4-FFF2-40B4-BE49-F238E27FC236}">
                <a16:creationId xmlns:a16="http://schemas.microsoft.com/office/drawing/2014/main" id="{9D5BF120-7A7E-E646-D9D7-AB855D1CF5E8}"/>
              </a:ext>
            </a:extLst>
          </p:cNvPr>
          <p:cNvSpPr/>
          <p:nvPr/>
        </p:nvSpPr>
        <p:spPr>
          <a:xfrm>
            <a:off x="5885896" y="3178206"/>
            <a:ext cx="1447060" cy="1524719"/>
          </a:xfrm>
          <a:prstGeom prst="ellipse">
            <a:avLst/>
          </a:prstGeom>
          <a:noFill/>
          <a:ln w="38100" cap="sq">
            <a:solidFill>
              <a:srgbClr val="FF0000"/>
            </a:solidFill>
            <a:miter lim="800000"/>
          </a:ln>
        </p:spPr>
        <p:style>
          <a:lnRef idx="0">
            <a:schemeClr val="accent1"/>
          </a:lnRef>
          <a:fillRef idx="1">
            <a:schemeClr val="accent1"/>
          </a:fillRef>
          <a:effectRef idx="0">
            <a:srgbClr val="000000"/>
          </a:effectRef>
          <a:fontRef idx="minor">
            <a:schemeClr val="bg1"/>
          </a:fontRef>
        </p:style>
        <p:txBody>
          <a:bodyPr lIns="91440" rIns="91440" rtlCol="0" anchor="t" anchorCtr="0"/>
          <a:lstStyle/>
          <a:p>
            <a:pPr algn="l">
              <a:lnSpc>
                <a:spcPct val="100000"/>
              </a:lnSpc>
            </a:pPr>
            <a:endParaRPr lang="en-US" sz="1600">
              <a:solidFill>
                <a:schemeClr val="tx1"/>
              </a:solidFill>
            </a:endParaRPr>
          </a:p>
        </p:txBody>
      </p:sp>
      <p:sp>
        <p:nvSpPr>
          <p:cNvPr id="9" name="TextBox 8">
            <a:extLst>
              <a:ext uri="{FF2B5EF4-FFF2-40B4-BE49-F238E27FC236}">
                <a16:creationId xmlns:a16="http://schemas.microsoft.com/office/drawing/2014/main" id="{6F0AEE0B-4652-F27E-A6B0-EC72C4617E1C}"/>
              </a:ext>
            </a:extLst>
          </p:cNvPr>
          <p:cNvSpPr txBox="1"/>
          <p:nvPr/>
        </p:nvSpPr>
        <p:spPr>
          <a:xfrm>
            <a:off x="470517" y="907954"/>
            <a:ext cx="10009763" cy="1754326"/>
          </a:xfrm>
          <a:prstGeom prst="rect">
            <a:avLst/>
          </a:prstGeom>
          <a:noFill/>
        </p:spPr>
        <p:txBody>
          <a:bodyPr wrap="square">
            <a:spAutoFit/>
          </a:bodyPr>
          <a:lstStyle/>
          <a:p>
            <a:br>
              <a:rPr lang="en-US" dirty="0"/>
            </a:br>
            <a:r>
              <a:rPr lang="en-US" sz="1800" dirty="0"/>
              <a:t>Gray Sky Day: Focuses on robustness and the ability to withstand most weather events</a:t>
            </a:r>
          </a:p>
          <a:p>
            <a:endParaRPr lang="en-US" sz="1800" dirty="0"/>
          </a:p>
          <a:p>
            <a:pPr marL="285750" indent="-285750">
              <a:buFont typeface="Arial" panose="020B0604020202020204" pitchFamily="34" charset="0"/>
              <a:buChar char="•"/>
            </a:pPr>
            <a:r>
              <a:rPr lang="en-US" dirty="0"/>
              <a:t>We established a statistical benchmark based on weather parameters and historical outages</a:t>
            </a:r>
          </a:p>
          <a:p>
            <a:r>
              <a:rPr lang="en-US" dirty="0"/>
              <a:t> </a:t>
            </a:r>
          </a:p>
          <a:p>
            <a:pPr marL="285750" indent="-285750">
              <a:buFont typeface="Arial" panose="020B0604020202020204" pitchFamily="34" charset="0"/>
              <a:buChar char="•"/>
            </a:pPr>
            <a:r>
              <a:rPr lang="en-US" dirty="0"/>
              <a:t>This benchmark tracks the system performance (of outages) during gray sky days</a:t>
            </a:r>
          </a:p>
        </p:txBody>
      </p:sp>
      <p:pic>
        <p:nvPicPr>
          <p:cNvPr id="1026" name="Picture 2">
            <a:extLst>
              <a:ext uri="{FF2B5EF4-FFF2-40B4-BE49-F238E27FC236}">
                <a16:creationId xmlns:a16="http://schemas.microsoft.com/office/drawing/2014/main" id="{14E5ECBF-3404-6DA3-BFD0-185CF86425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3"/>
          <a:stretch/>
        </p:blipFill>
        <p:spPr bwMode="auto">
          <a:xfrm>
            <a:off x="307791" y="3622089"/>
            <a:ext cx="5272200" cy="2535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28E3D85-F613-EE9F-5F72-95631095FFAE}"/>
              </a:ext>
            </a:extLst>
          </p:cNvPr>
          <p:cNvSpPr/>
          <p:nvPr/>
        </p:nvSpPr>
        <p:spPr>
          <a:xfrm>
            <a:off x="1945153" y="3686217"/>
            <a:ext cx="1997476" cy="5770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Temperature vs Outage </a:t>
            </a:r>
          </a:p>
        </p:txBody>
      </p:sp>
    </p:spTree>
    <p:extLst>
      <p:ext uri="{BB962C8B-B14F-4D97-AF65-F5344CB8AC3E}">
        <p14:creationId xmlns:p14="http://schemas.microsoft.com/office/powerpoint/2010/main" val="2462559615"/>
      </p:ext>
    </p:extLst>
  </p:cSld>
  <p:clrMapOvr>
    <a:masterClrMapping/>
  </p:clrMapOvr>
</p:sld>
</file>

<file path=ppt/theme/theme1.xml><?xml version="1.0" encoding="utf-8"?>
<a:theme xmlns:a="http://schemas.openxmlformats.org/drawingml/2006/main" name="Office Theme">
  <a:themeElements>
    <a:clrScheme name="IEEE PES">
      <a:dk1>
        <a:srgbClr val="000000"/>
      </a:dk1>
      <a:lt1>
        <a:srgbClr val="FFFFFF"/>
      </a:lt1>
      <a:dk2>
        <a:srgbClr val="006341"/>
      </a:dk2>
      <a:lt2>
        <a:srgbClr val="78BE20"/>
      </a:lt2>
      <a:accent1>
        <a:srgbClr val="00833C"/>
      </a:accent1>
      <a:accent2>
        <a:srgbClr val="658D1B"/>
      </a:accent2>
      <a:accent3>
        <a:srgbClr val="00619B"/>
      </a:accent3>
      <a:accent4>
        <a:srgbClr val="FFD1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r">
          <a:defRPr b="1" dirty="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9365</TotalTime>
  <Words>1613</Words>
  <Application>Microsoft Office PowerPoint</Application>
  <PresentationFormat>Widescreen</PresentationFormat>
  <Paragraphs>322</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Abadi Extra Light</vt:lpstr>
      <vt:lpstr>Arial</vt:lpstr>
      <vt:lpstr>Arial Black</vt:lpstr>
      <vt:lpstr>Calibri</vt:lpstr>
      <vt:lpstr>Cambria Math</vt:lpstr>
      <vt:lpstr>Montserrat-ExtraBold</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McNally</dc:creator>
  <cp:lastModifiedBy>Pandey, Shikhar:(ComEd)</cp:lastModifiedBy>
  <cp:revision>66</cp:revision>
  <dcterms:created xsi:type="dcterms:W3CDTF">2021-11-01T16:40:17Z</dcterms:created>
  <dcterms:modified xsi:type="dcterms:W3CDTF">2024-07-24T16:40:29Z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68b3d1-e05f-4796-9c23-acaf26d588cb_Enabled">
    <vt:lpwstr>true</vt:lpwstr>
  </property>
  <property fmtid="{D5CDD505-2E9C-101B-9397-08002B2CF9AE}" pid="3" name="MSIP_Label_c968b3d1-e05f-4796-9c23-acaf26d588cb_SetDate">
    <vt:lpwstr>2024-07-10T18:53:30Z</vt:lpwstr>
  </property>
  <property fmtid="{D5CDD505-2E9C-101B-9397-08002B2CF9AE}" pid="4" name="MSIP_Label_c968b3d1-e05f-4796-9c23-acaf26d588cb_Method">
    <vt:lpwstr>Standard</vt:lpwstr>
  </property>
  <property fmtid="{D5CDD505-2E9C-101B-9397-08002B2CF9AE}" pid="5" name="MSIP_Label_c968b3d1-e05f-4796-9c23-acaf26d588cb_Name">
    <vt:lpwstr>Company Confidential Information</vt:lpwstr>
  </property>
  <property fmtid="{D5CDD505-2E9C-101B-9397-08002B2CF9AE}" pid="6" name="MSIP_Label_c968b3d1-e05f-4796-9c23-acaf26d588cb_SiteId">
    <vt:lpwstr>600d01fc-055f-49c6-868f-3ecfcc791773</vt:lpwstr>
  </property>
  <property fmtid="{D5CDD505-2E9C-101B-9397-08002B2CF9AE}" pid="7" name="MSIP_Label_c968b3d1-e05f-4796-9c23-acaf26d588cb_ActionId">
    <vt:lpwstr>d3a08b3b-573e-4757-919e-97ebb4b896ba</vt:lpwstr>
  </property>
  <property fmtid="{D5CDD505-2E9C-101B-9397-08002B2CF9AE}" pid="8" name="MSIP_Label_c968b3d1-e05f-4796-9c23-acaf26d588cb_ContentBits">
    <vt:lpwstr>0</vt:lpwstr>
  </property>
</Properties>
</file>