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84" r:id="rId3"/>
    <p:sldMasterId id="2147483685" r:id="rId4"/>
    <p:sldMasterId id="214748368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7772400" cy="10058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3.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1: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p9: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9: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p13: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3: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p14: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4: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9" name="Shape 239"/>
        <p:cNvGrpSpPr/>
        <p:nvPr/>
      </p:nvGrpSpPr>
      <p:grpSpPr>
        <a:xfrm>
          <a:off x="0" y="0"/>
          <a:ext cx="0" cy="0"/>
          <a:chOff x="0" y="0"/>
          <a:chExt cx="0" cy="0"/>
        </a:xfrm>
      </p:grpSpPr>
      <p:sp>
        <p:nvSpPr>
          <p:cNvPr id="240" name="Google Shape;240;p15: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5: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2: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72689086b6_0_0:notes"/>
          <p:cNvSpPr txBox="1"/>
          <p:nvPr>
            <p:ph idx="1" type="body"/>
          </p:nvPr>
        </p:nvSpPr>
        <p:spPr>
          <a:xfrm>
            <a:off x="777225" y="4777725"/>
            <a:ext cx="6217800" cy="452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72689086b6_0_0:notes"/>
          <p:cNvSpPr/>
          <p:nvPr>
            <p:ph idx="2" type="sldImg"/>
          </p:nvPr>
        </p:nvSpPr>
        <p:spPr>
          <a:xfrm>
            <a:off x="1295650" y="754375"/>
            <a:ext cx="518190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72689086b6_0_5:notes"/>
          <p:cNvSpPr txBox="1"/>
          <p:nvPr>
            <p:ph idx="1" type="body"/>
          </p:nvPr>
        </p:nvSpPr>
        <p:spPr>
          <a:xfrm>
            <a:off x="777225" y="4777725"/>
            <a:ext cx="6217800" cy="452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72689086b6_0_5:notes"/>
          <p:cNvSpPr/>
          <p:nvPr>
            <p:ph idx="2" type="sldImg"/>
          </p:nvPr>
        </p:nvSpPr>
        <p:spPr>
          <a:xfrm>
            <a:off x="1295650" y="754375"/>
            <a:ext cx="518190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p4: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4: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p5: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5: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6: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6: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7: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7: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p8: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8: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8"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38" name="Shape 38"/>
        <p:cNvGrpSpPr/>
        <p:nvPr/>
      </p:nvGrpSpPr>
      <p:grpSpPr>
        <a:xfrm>
          <a:off x="0" y="0"/>
          <a:ext cx="0" cy="0"/>
          <a:chOff x="0" y="0"/>
          <a:chExt cx="0" cy="0"/>
        </a:xfrm>
      </p:grpSpPr>
      <p:sp>
        <p:nvSpPr>
          <p:cNvPr id="39" name="Google Shape;39;p1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1"/>
          <p:cNvSpPr txBox="1"/>
          <p:nvPr>
            <p:ph idx="1" type="body"/>
          </p:nvPr>
        </p:nvSpPr>
        <p:spPr>
          <a:xfrm>
            <a:off x="457200" y="120348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1" name="Google Shape;41;p11"/>
          <p:cNvSpPr txBox="1"/>
          <p:nvPr>
            <p:ph idx="2"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2" name="Shape 42"/>
        <p:cNvGrpSpPr/>
        <p:nvPr/>
      </p:nvGrpSpPr>
      <p:grpSpPr>
        <a:xfrm>
          <a:off x="0" y="0"/>
          <a:ext cx="0" cy="0"/>
          <a:chOff x="0" y="0"/>
          <a:chExt cx="0" cy="0"/>
        </a:xfrm>
      </p:grpSpPr>
      <p:sp>
        <p:nvSpPr>
          <p:cNvPr id="43" name="Google Shape;43;p12"/>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5" name="Google Shape;45;p12"/>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6" name="Google Shape;46;p12"/>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7" name="Google Shape;47;p12"/>
          <p:cNvSpPr txBox="1"/>
          <p:nvPr>
            <p:ph idx="4"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48" name="Shape 48"/>
        <p:cNvGrpSpPr/>
        <p:nvPr/>
      </p:nvGrpSpPr>
      <p:grpSpPr>
        <a:xfrm>
          <a:off x="0" y="0"/>
          <a:ext cx="0" cy="0"/>
          <a:chOff x="0" y="0"/>
          <a:chExt cx="0" cy="0"/>
        </a:xfrm>
      </p:grpSpPr>
      <p:sp>
        <p:nvSpPr>
          <p:cNvPr id="49" name="Google Shape;49;p1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3"/>
          <p:cNvSpPr txBox="1"/>
          <p:nvPr>
            <p:ph idx="1" type="body"/>
          </p:nvPr>
        </p:nvSpPr>
        <p:spPr>
          <a:xfrm>
            <a:off x="45720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1" name="Google Shape;51;p13"/>
          <p:cNvSpPr txBox="1"/>
          <p:nvPr>
            <p:ph idx="2" type="body"/>
          </p:nvPr>
        </p:nvSpPr>
        <p:spPr>
          <a:xfrm>
            <a:off x="323964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3"/>
          <p:cNvSpPr txBox="1"/>
          <p:nvPr>
            <p:ph idx="3" type="body"/>
          </p:nvPr>
        </p:nvSpPr>
        <p:spPr>
          <a:xfrm>
            <a:off x="602208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3" name="Google Shape;53;p13"/>
          <p:cNvSpPr txBox="1"/>
          <p:nvPr>
            <p:ph idx="4" type="body"/>
          </p:nvPr>
        </p:nvSpPr>
        <p:spPr>
          <a:xfrm>
            <a:off x="45720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4" name="Google Shape;54;p13"/>
          <p:cNvSpPr txBox="1"/>
          <p:nvPr>
            <p:ph idx="5" type="body"/>
          </p:nvPr>
        </p:nvSpPr>
        <p:spPr>
          <a:xfrm>
            <a:off x="323964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5" name="Google Shape;55;p13"/>
          <p:cNvSpPr txBox="1"/>
          <p:nvPr>
            <p:ph idx="6" type="body"/>
          </p:nvPr>
        </p:nvSpPr>
        <p:spPr>
          <a:xfrm>
            <a:off x="602208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59" name="Shape 5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60" name="Shape 60"/>
        <p:cNvGrpSpPr/>
        <p:nvPr/>
      </p:nvGrpSpPr>
      <p:grpSpPr>
        <a:xfrm>
          <a:off x="0" y="0"/>
          <a:ext cx="0" cy="0"/>
          <a:chOff x="0" y="0"/>
          <a:chExt cx="0" cy="0"/>
        </a:xfrm>
      </p:grpSpPr>
      <p:sp>
        <p:nvSpPr>
          <p:cNvPr id="61" name="Google Shape;61;p1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6"/>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63" name="Shape 63"/>
        <p:cNvGrpSpPr/>
        <p:nvPr/>
      </p:nvGrpSpPr>
      <p:grpSpPr>
        <a:xfrm>
          <a:off x="0" y="0"/>
          <a:ext cx="0" cy="0"/>
          <a:chOff x="0" y="0"/>
          <a:chExt cx="0" cy="0"/>
        </a:xfrm>
      </p:grpSpPr>
      <p:sp>
        <p:nvSpPr>
          <p:cNvPr id="64" name="Google Shape;64;p1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7"/>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66" name="Shape 66"/>
        <p:cNvGrpSpPr/>
        <p:nvPr/>
      </p:nvGrpSpPr>
      <p:grpSpPr>
        <a:xfrm>
          <a:off x="0" y="0"/>
          <a:ext cx="0" cy="0"/>
          <a:chOff x="0" y="0"/>
          <a:chExt cx="0" cy="0"/>
        </a:xfrm>
      </p:grpSpPr>
      <p:sp>
        <p:nvSpPr>
          <p:cNvPr id="67" name="Google Shape;67;p1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8"/>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9" name="Google Shape;69;p18"/>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72" name="Shape 72"/>
        <p:cNvGrpSpPr/>
        <p:nvPr/>
      </p:nvGrpSpPr>
      <p:grpSpPr>
        <a:xfrm>
          <a:off x="0" y="0"/>
          <a:ext cx="0" cy="0"/>
          <a:chOff x="0" y="0"/>
          <a:chExt cx="0" cy="0"/>
        </a:xfrm>
      </p:grpSpPr>
      <p:sp>
        <p:nvSpPr>
          <p:cNvPr id="73" name="Google Shape;73;p20"/>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74" name="Shape 74"/>
        <p:cNvGrpSpPr/>
        <p:nvPr/>
      </p:nvGrpSpPr>
      <p:grpSpPr>
        <a:xfrm>
          <a:off x="0" y="0"/>
          <a:ext cx="0" cy="0"/>
          <a:chOff x="0" y="0"/>
          <a:chExt cx="0" cy="0"/>
        </a:xfrm>
      </p:grpSpPr>
      <p:sp>
        <p:nvSpPr>
          <p:cNvPr id="75" name="Google Shape;75;p2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1"/>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7" name="Google Shape;77;p21"/>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8" name="Google Shape;78;p21"/>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9" name="Shape 9"/>
        <p:cNvGrpSpPr/>
        <p:nvPr/>
      </p:nvGrpSpPr>
      <p:grpSpPr>
        <a:xfrm>
          <a:off x="0" y="0"/>
          <a:ext cx="0" cy="0"/>
          <a:chOff x="0" y="0"/>
          <a:chExt cx="0" cy="0"/>
        </a:xfrm>
      </p:grpSpPr>
      <p:sp>
        <p:nvSpPr>
          <p:cNvPr id="10" name="Google Shape;10;p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 name="Google Shape;11;p3"/>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79" name="Shape 79"/>
        <p:cNvGrpSpPr/>
        <p:nvPr/>
      </p:nvGrpSpPr>
      <p:grpSpPr>
        <a:xfrm>
          <a:off x="0" y="0"/>
          <a:ext cx="0" cy="0"/>
          <a:chOff x="0" y="0"/>
          <a:chExt cx="0" cy="0"/>
        </a:xfrm>
      </p:grpSpPr>
      <p:sp>
        <p:nvSpPr>
          <p:cNvPr id="80" name="Google Shape;80;p22"/>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2"/>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2" name="Google Shape;82;p22"/>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3" name="Google Shape;83;p22"/>
          <p:cNvSpPr txBox="1"/>
          <p:nvPr>
            <p:ph idx="3"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84" name="Shape 84"/>
        <p:cNvGrpSpPr/>
        <p:nvPr/>
      </p:nvGrpSpPr>
      <p:grpSpPr>
        <a:xfrm>
          <a:off x="0" y="0"/>
          <a:ext cx="0" cy="0"/>
          <a:chOff x="0" y="0"/>
          <a:chExt cx="0" cy="0"/>
        </a:xfrm>
      </p:grpSpPr>
      <p:sp>
        <p:nvSpPr>
          <p:cNvPr id="85" name="Google Shape;85;p2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3"/>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7" name="Google Shape;87;p23"/>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23"/>
          <p:cNvSpPr txBox="1"/>
          <p:nvPr>
            <p:ph idx="3"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89" name="Shape 89"/>
        <p:cNvGrpSpPr/>
        <p:nvPr/>
      </p:nvGrpSpPr>
      <p:grpSpPr>
        <a:xfrm>
          <a:off x="0" y="0"/>
          <a:ext cx="0" cy="0"/>
          <a:chOff x="0" y="0"/>
          <a:chExt cx="0" cy="0"/>
        </a:xfrm>
      </p:grpSpPr>
      <p:sp>
        <p:nvSpPr>
          <p:cNvPr id="90" name="Google Shape;90;p2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4"/>
          <p:cNvSpPr txBox="1"/>
          <p:nvPr>
            <p:ph idx="1" type="body"/>
          </p:nvPr>
        </p:nvSpPr>
        <p:spPr>
          <a:xfrm>
            <a:off x="457200" y="120348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2" name="Google Shape;92;p24"/>
          <p:cNvSpPr txBox="1"/>
          <p:nvPr>
            <p:ph idx="2"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93" name="Shape 93"/>
        <p:cNvGrpSpPr/>
        <p:nvPr/>
      </p:nvGrpSpPr>
      <p:grpSpPr>
        <a:xfrm>
          <a:off x="0" y="0"/>
          <a:ext cx="0" cy="0"/>
          <a:chOff x="0" y="0"/>
          <a:chExt cx="0" cy="0"/>
        </a:xfrm>
      </p:grpSpPr>
      <p:sp>
        <p:nvSpPr>
          <p:cNvPr id="94" name="Google Shape;94;p2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5"/>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6" name="Google Shape;96;p25"/>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7" name="Google Shape;97;p25"/>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25"/>
          <p:cNvSpPr txBox="1"/>
          <p:nvPr>
            <p:ph idx="4"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99" name="Shape 99"/>
        <p:cNvGrpSpPr/>
        <p:nvPr/>
      </p:nvGrpSpPr>
      <p:grpSpPr>
        <a:xfrm>
          <a:off x="0" y="0"/>
          <a:ext cx="0" cy="0"/>
          <a:chOff x="0" y="0"/>
          <a:chExt cx="0" cy="0"/>
        </a:xfrm>
      </p:grpSpPr>
      <p:sp>
        <p:nvSpPr>
          <p:cNvPr id="100" name="Google Shape;100;p2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6"/>
          <p:cNvSpPr txBox="1"/>
          <p:nvPr>
            <p:ph idx="1" type="body"/>
          </p:nvPr>
        </p:nvSpPr>
        <p:spPr>
          <a:xfrm>
            <a:off x="45720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2" name="Google Shape;102;p26"/>
          <p:cNvSpPr txBox="1"/>
          <p:nvPr>
            <p:ph idx="2" type="body"/>
          </p:nvPr>
        </p:nvSpPr>
        <p:spPr>
          <a:xfrm>
            <a:off x="323964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3" name="Google Shape;103;p26"/>
          <p:cNvSpPr txBox="1"/>
          <p:nvPr>
            <p:ph idx="3" type="body"/>
          </p:nvPr>
        </p:nvSpPr>
        <p:spPr>
          <a:xfrm>
            <a:off x="602208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4" name="Google Shape;104;p26"/>
          <p:cNvSpPr txBox="1"/>
          <p:nvPr>
            <p:ph idx="4" type="body"/>
          </p:nvPr>
        </p:nvSpPr>
        <p:spPr>
          <a:xfrm>
            <a:off x="45720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5" name="Google Shape;105;p26"/>
          <p:cNvSpPr txBox="1"/>
          <p:nvPr>
            <p:ph idx="5" type="body"/>
          </p:nvPr>
        </p:nvSpPr>
        <p:spPr>
          <a:xfrm>
            <a:off x="323964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6" name="Google Shape;106;p26"/>
          <p:cNvSpPr txBox="1"/>
          <p:nvPr>
            <p:ph idx="6" type="body"/>
          </p:nvPr>
        </p:nvSpPr>
        <p:spPr>
          <a:xfrm>
            <a:off x="602208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13" name="Shape 113"/>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14" name="Shape 114"/>
        <p:cNvGrpSpPr/>
        <p:nvPr/>
      </p:nvGrpSpPr>
      <p:grpSpPr>
        <a:xfrm>
          <a:off x="0" y="0"/>
          <a:ext cx="0" cy="0"/>
          <a:chOff x="0" y="0"/>
          <a:chExt cx="0" cy="0"/>
        </a:xfrm>
      </p:grpSpPr>
      <p:sp>
        <p:nvSpPr>
          <p:cNvPr id="115" name="Google Shape;115;p2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9"/>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17" name="Shape 117"/>
        <p:cNvGrpSpPr/>
        <p:nvPr/>
      </p:nvGrpSpPr>
      <p:grpSpPr>
        <a:xfrm>
          <a:off x="0" y="0"/>
          <a:ext cx="0" cy="0"/>
          <a:chOff x="0" y="0"/>
          <a:chExt cx="0" cy="0"/>
        </a:xfrm>
      </p:grpSpPr>
      <p:sp>
        <p:nvSpPr>
          <p:cNvPr id="118" name="Google Shape;118;p3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30"/>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20" name="Shape 120"/>
        <p:cNvGrpSpPr/>
        <p:nvPr/>
      </p:nvGrpSpPr>
      <p:grpSpPr>
        <a:xfrm>
          <a:off x="0" y="0"/>
          <a:ext cx="0" cy="0"/>
          <a:chOff x="0" y="0"/>
          <a:chExt cx="0" cy="0"/>
        </a:xfrm>
      </p:grpSpPr>
      <p:sp>
        <p:nvSpPr>
          <p:cNvPr id="121" name="Google Shape;121;p3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31"/>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23" name="Google Shape;123;p31"/>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24" name="Shape 124"/>
        <p:cNvGrpSpPr/>
        <p:nvPr/>
      </p:nvGrpSpPr>
      <p:grpSpPr>
        <a:xfrm>
          <a:off x="0" y="0"/>
          <a:ext cx="0" cy="0"/>
          <a:chOff x="0" y="0"/>
          <a:chExt cx="0" cy="0"/>
        </a:xfrm>
      </p:grpSpPr>
      <p:sp>
        <p:nvSpPr>
          <p:cNvPr id="125" name="Google Shape;125;p32"/>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2" name="Shape 12"/>
        <p:cNvGrpSpPr/>
        <p:nvPr/>
      </p:nvGrpSpPr>
      <p:grpSpPr>
        <a:xfrm>
          <a:off x="0" y="0"/>
          <a:ext cx="0" cy="0"/>
          <a:chOff x="0" y="0"/>
          <a:chExt cx="0" cy="0"/>
        </a:xfrm>
      </p:grpSpPr>
      <p:sp>
        <p:nvSpPr>
          <p:cNvPr id="13" name="Google Shape;13;p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4"/>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26" name="Shape 126"/>
        <p:cNvGrpSpPr/>
        <p:nvPr/>
      </p:nvGrpSpPr>
      <p:grpSpPr>
        <a:xfrm>
          <a:off x="0" y="0"/>
          <a:ext cx="0" cy="0"/>
          <a:chOff x="0" y="0"/>
          <a:chExt cx="0" cy="0"/>
        </a:xfrm>
      </p:grpSpPr>
      <p:sp>
        <p:nvSpPr>
          <p:cNvPr id="127" name="Google Shape;127;p33"/>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28" name="Shape 128"/>
        <p:cNvGrpSpPr/>
        <p:nvPr/>
      </p:nvGrpSpPr>
      <p:grpSpPr>
        <a:xfrm>
          <a:off x="0" y="0"/>
          <a:ext cx="0" cy="0"/>
          <a:chOff x="0" y="0"/>
          <a:chExt cx="0" cy="0"/>
        </a:xfrm>
      </p:grpSpPr>
      <p:sp>
        <p:nvSpPr>
          <p:cNvPr id="129" name="Google Shape;129;p3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4"/>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1" name="Google Shape;131;p34"/>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2" name="Google Shape;132;p34"/>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133" name="Shape 133"/>
        <p:cNvGrpSpPr/>
        <p:nvPr/>
      </p:nvGrpSpPr>
      <p:grpSpPr>
        <a:xfrm>
          <a:off x="0" y="0"/>
          <a:ext cx="0" cy="0"/>
          <a:chOff x="0" y="0"/>
          <a:chExt cx="0" cy="0"/>
        </a:xfrm>
      </p:grpSpPr>
      <p:sp>
        <p:nvSpPr>
          <p:cNvPr id="134" name="Google Shape;134;p3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35"/>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6" name="Google Shape;136;p35"/>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7" name="Google Shape;137;p35"/>
          <p:cNvSpPr txBox="1"/>
          <p:nvPr>
            <p:ph idx="3"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38" name="Shape 138"/>
        <p:cNvGrpSpPr/>
        <p:nvPr/>
      </p:nvGrpSpPr>
      <p:grpSpPr>
        <a:xfrm>
          <a:off x="0" y="0"/>
          <a:ext cx="0" cy="0"/>
          <a:chOff x="0" y="0"/>
          <a:chExt cx="0" cy="0"/>
        </a:xfrm>
      </p:grpSpPr>
      <p:sp>
        <p:nvSpPr>
          <p:cNvPr id="139" name="Google Shape;139;p3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36"/>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1" name="Google Shape;141;p36"/>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2" name="Google Shape;142;p36"/>
          <p:cNvSpPr txBox="1"/>
          <p:nvPr>
            <p:ph idx="3"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43" name="Shape 143"/>
        <p:cNvGrpSpPr/>
        <p:nvPr/>
      </p:nvGrpSpPr>
      <p:grpSpPr>
        <a:xfrm>
          <a:off x="0" y="0"/>
          <a:ext cx="0" cy="0"/>
          <a:chOff x="0" y="0"/>
          <a:chExt cx="0" cy="0"/>
        </a:xfrm>
      </p:grpSpPr>
      <p:sp>
        <p:nvSpPr>
          <p:cNvPr id="144" name="Google Shape;144;p3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37"/>
          <p:cNvSpPr txBox="1"/>
          <p:nvPr>
            <p:ph idx="1" type="body"/>
          </p:nvPr>
        </p:nvSpPr>
        <p:spPr>
          <a:xfrm>
            <a:off x="457200" y="120348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6" name="Google Shape;146;p37"/>
          <p:cNvSpPr txBox="1"/>
          <p:nvPr>
            <p:ph idx="2"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47" name="Shape 147"/>
        <p:cNvGrpSpPr/>
        <p:nvPr/>
      </p:nvGrpSpPr>
      <p:grpSpPr>
        <a:xfrm>
          <a:off x="0" y="0"/>
          <a:ext cx="0" cy="0"/>
          <a:chOff x="0" y="0"/>
          <a:chExt cx="0" cy="0"/>
        </a:xfrm>
      </p:grpSpPr>
      <p:sp>
        <p:nvSpPr>
          <p:cNvPr id="148" name="Google Shape;148;p3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38"/>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0" name="Google Shape;150;p38"/>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1" name="Google Shape;151;p38"/>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2" name="Google Shape;152;p38"/>
          <p:cNvSpPr txBox="1"/>
          <p:nvPr>
            <p:ph idx="4"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53" name="Shape 153"/>
        <p:cNvGrpSpPr/>
        <p:nvPr/>
      </p:nvGrpSpPr>
      <p:grpSpPr>
        <a:xfrm>
          <a:off x="0" y="0"/>
          <a:ext cx="0" cy="0"/>
          <a:chOff x="0" y="0"/>
          <a:chExt cx="0" cy="0"/>
        </a:xfrm>
      </p:grpSpPr>
      <p:sp>
        <p:nvSpPr>
          <p:cNvPr id="154" name="Google Shape;154;p3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9"/>
          <p:cNvSpPr txBox="1"/>
          <p:nvPr>
            <p:ph idx="1" type="body"/>
          </p:nvPr>
        </p:nvSpPr>
        <p:spPr>
          <a:xfrm>
            <a:off x="45720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6" name="Google Shape;156;p39"/>
          <p:cNvSpPr txBox="1"/>
          <p:nvPr>
            <p:ph idx="2" type="body"/>
          </p:nvPr>
        </p:nvSpPr>
        <p:spPr>
          <a:xfrm>
            <a:off x="323964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7" name="Google Shape;157;p39"/>
          <p:cNvSpPr txBox="1"/>
          <p:nvPr>
            <p:ph idx="3" type="body"/>
          </p:nvPr>
        </p:nvSpPr>
        <p:spPr>
          <a:xfrm>
            <a:off x="6022080" y="120348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8" name="Google Shape;158;p39"/>
          <p:cNvSpPr txBox="1"/>
          <p:nvPr>
            <p:ph idx="4" type="body"/>
          </p:nvPr>
        </p:nvSpPr>
        <p:spPr>
          <a:xfrm>
            <a:off x="45720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9" name="Google Shape;159;p39"/>
          <p:cNvSpPr txBox="1"/>
          <p:nvPr>
            <p:ph idx="5" type="body"/>
          </p:nvPr>
        </p:nvSpPr>
        <p:spPr>
          <a:xfrm>
            <a:off x="323964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0" name="Google Shape;160;p39"/>
          <p:cNvSpPr txBox="1"/>
          <p:nvPr>
            <p:ph idx="6" type="body"/>
          </p:nvPr>
        </p:nvSpPr>
        <p:spPr>
          <a:xfrm>
            <a:off x="6022080" y="2761920"/>
            <a:ext cx="26496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5" name="Shape 15"/>
        <p:cNvGrpSpPr/>
        <p:nvPr/>
      </p:nvGrpSpPr>
      <p:grpSpPr>
        <a:xfrm>
          <a:off x="0" y="0"/>
          <a:ext cx="0" cy="0"/>
          <a:chOff x="0" y="0"/>
          <a:chExt cx="0" cy="0"/>
        </a:xfrm>
      </p:grpSpPr>
      <p:sp>
        <p:nvSpPr>
          <p:cNvPr id="16" name="Google Shape;16;p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5"/>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8" name="Google Shape;18;p5"/>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 name="Shape 19"/>
        <p:cNvGrpSpPr/>
        <p:nvPr/>
      </p:nvGrpSpPr>
      <p:grpSpPr>
        <a:xfrm>
          <a:off x="0" y="0"/>
          <a:ext cx="0" cy="0"/>
          <a:chOff x="0" y="0"/>
          <a:chExt cx="0" cy="0"/>
        </a:xfrm>
      </p:grpSpPr>
      <p:sp>
        <p:nvSpPr>
          <p:cNvPr id="20" name="Google Shape;20;p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1" name="Shape 21"/>
        <p:cNvGrpSpPr/>
        <p:nvPr/>
      </p:nvGrpSpPr>
      <p:grpSpPr>
        <a:xfrm>
          <a:off x="0" y="0"/>
          <a:ext cx="0" cy="0"/>
          <a:chOff x="0" y="0"/>
          <a:chExt cx="0" cy="0"/>
        </a:xfrm>
      </p:grpSpPr>
      <p:sp>
        <p:nvSpPr>
          <p:cNvPr id="22" name="Google Shape;22;p7"/>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3" name="Shape 23"/>
        <p:cNvGrpSpPr/>
        <p:nvPr/>
      </p:nvGrpSpPr>
      <p:grpSpPr>
        <a:xfrm>
          <a:off x="0" y="0"/>
          <a:ext cx="0" cy="0"/>
          <a:chOff x="0" y="0"/>
          <a:chExt cx="0" cy="0"/>
        </a:xfrm>
      </p:grpSpPr>
      <p:sp>
        <p:nvSpPr>
          <p:cNvPr id="24" name="Google Shape;24;p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8"/>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6" name="Google Shape;26;p8"/>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7" name="Google Shape;27;p8"/>
          <p:cNvSpPr txBox="1"/>
          <p:nvPr>
            <p:ph idx="3"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8" name="Shape 28"/>
        <p:cNvGrpSpPr/>
        <p:nvPr/>
      </p:nvGrpSpPr>
      <p:grpSpPr>
        <a:xfrm>
          <a:off x="0" y="0"/>
          <a:ext cx="0" cy="0"/>
          <a:chOff x="0" y="0"/>
          <a:chExt cx="0" cy="0"/>
        </a:xfrm>
      </p:grpSpPr>
      <p:sp>
        <p:nvSpPr>
          <p:cNvPr id="29" name="Google Shape;29;p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9"/>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1" name="Google Shape;31;p9"/>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2" name="Google Shape;32;p9"/>
          <p:cNvSpPr txBox="1"/>
          <p:nvPr>
            <p:ph idx="3"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33" name="Shape 33"/>
        <p:cNvGrpSpPr/>
        <p:nvPr/>
      </p:nvGrpSpPr>
      <p:grpSpPr>
        <a:xfrm>
          <a:off x="0" y="0"/>
          <a:ext cx="0" cy="0"/>
          <a:chOff x="0" y="0"/>
          <a:chExt cx="0" cy="0"/>
        </a:xfrm>
      </p:grpSpPr>
      <p:sp>
        <p:nvSpPr>
          <p:cNvPr id="34" name="Google Shape;34;p1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6" name="Google Shape;36;p10"/>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10"/>
          <p:cNvSpPr txBox="1"/>
          <p:nvPr>
            <p:ph idx="3"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3" Type="http://schemas.openxmlformats.org/officeDocument/2006/relationships/slideLayout" Target="../slideLayouts/slideLayout36.xml"/><Relationship Id="rId12" Type="http://schemas.openxmlformats.org/officeDocument/2006/relationships/slideLayout" Target="../slideLayouts/slideLayout35.xml"/><Relationship Id="rId1" Type="http://schemas.openxmlformats.org/officeDocument/2006/relationships/image" Target="../media/image1.jpg"/><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 name="Google Shape;7;p1"/>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6" name="Shape 56"/>
        <p:cNvGrpSpPr/>
        <p:nvPr/>
      </p:nvGrpSpPr>
      <p:grpSpPr>
        <a:xfrm>
          <a:off x="0" y="0"/>
          <a:ext cx="0" cy="0"/>
          <a:chOff x="0" y="0"/>
          <a:chExt cx="0" cy="0"/>
        </a:xfrm>
      </p:grpSpPr>
      <p:sp>
        <p:nvSpPr>
          <p:cNvPr id="57" name="Google Shape;57;p1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58" name="Google Shape;58;p14"/>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7" name="Shape 107"/>
        <p:cNvGrpSpPr/>
        <p:nvPr/>
      </p:nvGrpSpPr>
      <p:grpSpPr>
        <a:xfrm>
          <a:off x="0" y="0"/>
          <a:ext cx="0" cy="0"/>
          <a:chOff x="0" y="0"/>
          <a:chExt cx="0" cy="0"/>
        </a:xfrm>
      </p:grpSpPr>
      <p:sp>
        <p:nvSpPr>
          <p:cNvPr id="108" name="Google Shape;108;p27"/>
          <p:cNvSpPr/>
          <p:nvPr/>
        </p:nvSpPr>
        <p:spPr>
          <a:xfrm flipH="1" rot="10800000">
            <a:off x="47751119" y="4825800"/>
            <a:ext cx="6744240" cy="2160"/>
          </a:xfrm>
          <a:custGeom>
            <a:rect b="b" l="l" r="r" t="t"/>
            <a:pathLst>
              <a:path extrusionOk="0" h="21600" w="21600">
                <a:moveTo>
                  <a:pt x="0" y="0"/>
                </a:moveTo>
                <a:lnTo>
                  <a:pt x="21600" y="21600"/>
                </a:lnTo>
              </a:path>
            </a:pathLst>
          </a:custGeom>
          <a:noFill/>
          <a:ln cap="flat" cmpd="sng" w="50750">
            <a:solidFill>
              <a:srgbClr val="2944B7"/>
            </a:solidFill>
            <a:prstDash val="solid"/>
            <a:miter lim="8000"/>
            <a:headEnd len="sm" w="sm" type="none"/>
            <a:tailEnd len="sm" w="sm" type="none"/>
          </a:ln>
        </p:spPr>
      </p:sp>
      <p:pic>
        <p:nvPicPr>
          <p:cNvPr id="109" name="Google Shape;109;p27"/>
          <p:cNvPicPr preferRelativeResize="0"/>
          <p:nvPr/>
        </p:nvPicPr>
        <p:blipFill rotWithShape="1">
          <a:blip r:embed="rId1">
            <a:alphaModFix/>
          </a:blip>
          <a:srcRect b="0" l="0" r="0" t="0"/>
          <a:stretch/>
        </p:blipFill>
        <p:spPr>
          <a:xfrm>
            <a:off x="7504200" y="4672080"/>
            <a:ext cx="797760" cy="241560"/>
          </a:xfrm>
          <a:prstGeom prst="rect">
            <a:avLst/>
          </a:prstGeom>
          <a:noFill/>
          <a:ln>
            <a:noFill/>
          </a:ln>
        </p:spPr>
      </p:pic>
      <p:sp>
        <p:nvSpPr>
          <p:cNvPr id="110" name="Google Shape;110;p27"/>
          <p:cNvSpPr/>
          <p:nvPr/>
        </p:nvSpPr>
        <p:spPr>
          <a:xfrm>
            <a:off x="0" y="4807800"/>
            <a:ext cx="9141480" cy="1926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1" i="0" lang="en-US" sz="1100" u="none" cap="none" strike="noStrike">
                <a:solidFill>
                  <a:srgbClr val="000099"/>
                </a:solidFill>
                <a:latin typeface="Arial"/>
                <a:ea typeface="Arial"/>
                <a:cs typeface="Arial"/>
                <a:sym typeface="Arial"/>
              </a:rPr>
              <a:t>02 January 2018</a:t>
            </a:r>
            <a:endParaRPr b="0" i="0" sz="1100" u="none" cap="none" strike="noStrike">
              <a:latin typeface="Arial"/>
              <a:ea typeface="Arial"/>
              <a:cs typeface="Arial"/>
              <a:sym typeface="Arial"/>
            </a:endParaRPr>
          </a:p>
        </p:txBody>
      </p:sp>
      <p:sp>
        <p:nvSpPr>
          <p:cNvPr id="111" name="Google Shape;111;p2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2" name="Google Shape;112;p27"/>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hyperlink" Target="https://sagroups.ieee.org/sa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40"/>
          <p:cNvSpPr/>
          <p:nvPr/>
        </p:nvSpPr>
        <p:spPr>
          <a:xfrm>
            <a:off x="311760" y="744480"/>
            <a:ext cx="8517960" cy="2050200"/>
          </a:xfrm>
          <a:prstGeom prst="rect">
            <a:avLst/>
          </a:prstGeom>
          <a:noFill/>
          <a:ln>
            <a:noFill/>
          </a:ln>
        </p:spPr>
        <p:txBody>
          <a:bodyPr anchorCtr="0" anchor="b" bIns="91425" lIns="90000" spcFirstLastPara="1" rIns="90000" wrap="square" tIns="91425">
            <a:noAutofit/>
          </a:bodyPr>
          <a:lstStyle/>
          <a:p>
            <a:pPr indent="0" lvl="0" marL="0" marR="0" rtl="0" algn="ctr">
              <a:lnSpc>
                <a:spcPct val="100000"/>
              </a:lnSpc>
              <a:spcBef>
                <a:spcPts val="0"/>
              </a:spcBef>
              <a:spcAft>
                <a:spcPts val="0"/>
              </a:spcAft>
              <a:buNone/>
            </a:pPr>
            <a:r>
              <a:rPr b="0" i="0" lang="en-US" sz="5200" u="none" cap="none" strike="noStrike">
                <a:solidFill>
                  <a:srgbClr val="000000"/>
                </a:solidFill>
                <a:latin typeface="Arial"/>
                <a:ea typeface="Arial"/>
                <a:cs typeface="Arial"/>
                <a:sym typeface="Arial"/>
              </a:rPr>
              <a:t>IEEE SAR Metadata Stds</a:t>
            </a:r>
            <a:br>
              <a:rPr b="0" i="0" lang="en-US" sz="1800" u="none" cap="none" strike="noStrike">
                <a:latin typeface="Arial"/>
                <a:ea typeface="Arial"/>
                <a:cs typeface="Arial"/>
                <a:sym typeface="Arial"/>
              </a:rPr>
            </a:br>
            <a:r>
              <a:rPr b="0" i="0" lang="en-US" sz="5200" u="none" cap="none" strike="noStrike">
                <a:solidFill>
                  <a:srgbClr val="000000"/>
                </a:solidFill>
                <a:latin typeface="Arial"/>
                <a:ea typeface="Arial"/>
                <a:cs typeface="Arial"/>
                <a:sym typeface="Arial"/>
              </a:rPr>
              <a:t>Meeting </a:t>
            </a:r>
            <a:endParaRPr b="0" i="0" sz="5200" u="none" cap="none" strike="noStrike">
              <a:latin typeface="Arial"/>
              <a:ea typeface="Arial"/>
              <a:cs typeface="Arial"/>
              <a:sym typeface="Arial"/>
            </a:endParaRPr>
          </a:p>
        </p:txBody>
      </p:sp>
      <p:sp>
        <p:nvSpPr>
          <p:cNvPr id="166" name="Google Shape;166;p40"/>
          <p:cNvSpPr/>
          <p:nvPr/>
        </p:nvSpPr>
        <p:spPr>
          <a:xfrm>
            <a:off x="311760" y="2834280"/>
            <a:ext cx="8517960" cy="790200"/>
          </a:xfrm>
          <a:prstGeom prst="rect">
            <a:avLst/>
          </a:prstGeom>
          <a:noFill/>
          <a:ln>
            <a:noFill/>
          </a:ln>
        </p:spPr>
        <p:txBody>
          <a:bodyPr anchorCtr="0" anchor="t" bIns="91425" lIns="90000" spcFirstLastPara="1" rIns="90000" wrap="square" tIns="91425">
            <a:noAutofit/>
          </a:bodyPr>
          <a:lstStyle/>
          <a:p>
            <a:pPr indent="0" lvl="0" marL="0" marR="0" rtl="0" algn="ctr">
              <a:lnSpc>
                <a:spcPct val="100000"/>
              </a:lnSpc>
              <a:spcBef>
                <a:spcPts val="0"/>
              </a:spcBef>
              <a:spcAft>
                <a:spcPts val="0"/>
              </a:spcAft>
              <a:buNone/>
            </a:pPr>
            <a:r>
              <a:rPr lang="en-US" sz="2800">
                <a:solidFill>
                  <a:srgbClr val="595959"/>
                </a:solidFill>
              </a:rPr>
              <a:t>May 7, 2020</a:t>
            </a:r>
            <a:endParaRPr b="0" i="0" sz="2800" u="none" cap="none"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49"/>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5</a:t>
            </a:r>
            <a:r>
              <a:rPr b="0" i="0" lang="en-US" sz="2800" u="none" cap="none" strike="noStrike">
                <a:solidFill>
                  <a:srgbClr val="000000"/>
                </a:solidFill>
                <a:latin typeface="Arial"/>
                <a:ea typeface="Arial"/>
                <a:cs typeface="Arial"/>
                <a:sym typeface="Arial"/>
              </a:rPr>
              <a:t>. </a:t>
            </a:r>
            <a:r>
              <a:rPr lang="en-US" sz="2800"/>
              <a:t>Discussion of Draft Standard</a:t>
            </a:r>
            <a:endParaRPr b="0" i="0" sz="28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b="0" i="0" sz="2800" u="none" cap="none" strike="noStrike">
              <a:latin typeface="Arial"/>
              <a:ea typeface="Arial"/>
              <a:cs typeface="Arial"/>
              <a:sym typeface="Arial"/>
            </a:endParaRPr>
          </a:p>
        </p:txBody>
      </p:sp>
      <p:sp>
        <p:nvSpPr>
          <p:cNvPr id="225" name="Google Shape;225;p49"/>
          <p:cNvSpPr/>
          <p:nvPr/>
        </p:nvSpPr>
        <p:spPr>
          <a:xfrm>
            <a:off x="311760" y="1152360"/>
            <a:ext cx="8829720" cy="3988440"/>
          </a:xfrm>
          <a:prstGeom prst="rect">
            <a:avLst/>
          </a:prstGeom>
          <a:noFill/>
          <a:ln>
            <a:noFill/>
          </a:ln>
        </p:spPr>
        <p:txBody>
          <a:bodyPr anchorCtr="0" anchor="t" bIns="91425" lIns="90000" spcFirstLastPara="1" rIns="90000" wrap="square" tIns="91425">
            <a:noAutofit/>
          </a:bodyPr>
          <a:lstStyle/>
          <a:p>
            <a:pPr indent="0" lvl="0" marL="0" marR="0" rtl="0" algn="ctr">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ctr">
              <a:lnSpc>
                <a:spcPct val="115000"/>
              </a:lnSpc>
              <a:spcBef>
                <a:spcPts val="0"/>
              </a:spcBef>
              <a:spcAft>
                <a:spcPts val="0"/>
              </a:spcAft>
              <a:buNone/>
            </a:pPr>
            <a:r>
              <a:t/>
            </a:r>
            <a:endParaRPr b="0" i="0" sz="1800" u="none" cap="none" strike="noStrike">
              <a:latin typeface="Arial"/>
              <a:ea typeface="Arial"/>
              <a:cs typeface="Arial"/>
              <a:sym typeface="Arial"/>
            </a:endParaRPr>
          </a:p>
        </p:txBody>
      </p:sp>
      <p:sp>
        <p:nvSpPr>
          <p:cNvPr id="226" name="Google Shape;226;p49"/>
          <p:cNvSpPr/>
          <p:nvPr/>
        </p:nvSpPr>
        <p:spPr>
          <a:xfrm>
            <a:off x="311760" y="1152360"/>
            <a:ext cx="8517960" cy="3413880"/>
          </a:xfrm>
          <a:prstGeom prst="rect">
            <a:avLst/>
          </a:prstGeom>
          <a:noFill/>
          <a:ln>
            <a:noFill/>
          </a:ln>
        </p:spPr>
        <p:txBody>
          <a:bodyPr anchorCtr="0" anchor="t" bIns="0" lIns="0" spcFirstLastPara="1" rIns="0" wrap="square" tIns="0">
            <a:noAutofit/>
          </a:bodyPr>
          <a:lstStyle/>
          <a:p>
            <a:pPr indent="0" lvl="0" marL="457200" marR="0" rtl="0" algn="l">
              <a:lnSpc>
                <a:spcPct val="100000"/>
              </a:lnSpc>
              <a:spcBef>
                <a:spcPts val="1417"/>
              </a:spcBef>
              <a:spcAft>
                <a:spcPts val="0"/>
              </a:spcAft>
              <a:buNone/>
            </a:pPr>
            <a:r>
              <a:rPr lang="en-US" sz="2800"/>
              <a:t>Consists of 2 parts:</a:t>
            </a:r>
            <a:endParaRPr sz="2800"/>
          </a:p>
          <a:p>
            <a:pPr indent="0" lvl="0" marL="457200" marR="0" rtl="0" algn="l">
              <a:lnSpc>
                <a:spcPct val="100000"/>
              </a:lnSpc>
              <a:spcBef>
                <a:spcPts val="1417"/>
              </a:spcBef>
              <a:spcAft>
                <a:spcPts val="0"/>
              </a:spcAft>
              <a:buNone/>
            </a:pPr>
            <a:r>
              <a:rPr lang="en-US" sz="2800"/>
              <a:t>1. vocabulary, from Naresh</a:t>
            </a:r>
            <a:endParaRPr sz="2800"/>
          </a:p>
          <a:p>
            <a:pPr indent="0" lvl="0" marL="457200" marR="0" rtl="0" algn="l">
              <a:lnSpc>
                <a:spcPct val="100000"/>
              </a:lnSpc>
              <a:spcBef>
                <a:spcPts val="1417"/>
              </a:spcBef>
              <a:spcAft>
                <a:spcPts val="0"/>
              </a:spcAft>
              <a:buNone/>
            </a:pPr>
            <a:r>
              <a:rPr lang="en-US" sz="2800"/>
              <a:t>2. Reworked SICD</a:t>
            </a:r>
            <a:endParaRPr sz="2800"/>
          </a:p>
          <a:p>
            <a:pPr indent="0" lvl="0" marL="457200" marR="0" rtl="0" algn="l">
              <a:lnSpc>
                <a:spcPct val="100000"/>
              </a:lnSpc>
              <a:spcBef>
                <a:spcPts val="1417"/>
              </a:spcBef>
              <a:spcAft>
                <a:spcPts val="0"/>
              </a:spcAft>
              <a:buNone/>
            </a:pPr>
            <a:r>
              <a:rPr lang="en-US" sz="2800"/>
              <a:t>Still missing the translation of SICD metadata into ISO-compatible form.</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50"/>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6</a:t>
            </a:r>
            <a:r>
              <a:rPr b="0" i="0" lang="en-US" sz="2800" u="none" cap="none" strike="noStrike">
                <a:solidFill>
                  <a:srgbClr val="000000"/>
                </a:solidFill>
                <a:latin typeface="Arial"/>
                <a:ea typeface="Arial"/>
                <a:cs typeface="Arial"/>
                <a:sym typeface="Arial"/>
              </a:rPr>
              <a:t>. Other Business</a:t>
            </a:r>
            <a:endParaRPr b="0" i="0" sz="2800" u="none" cap="none" strike="noStrike">
              <a:latin typeface="Arial"/>
              <a:ea typeface="Arial"/>
              <a:cs typeface="Arial"/>
              <a:sym typeface="Arial"/>
            </a:endParaRPr>
          </a:p>
        </p:txBody>
      </p:sp>
      <p:sp>
        <p:nvSpPr>
          <p:cNvPr id="232" name="Google Shape;232;p50"/>
          <p:cNvSpPr/>
          <p:nvPr/>
        </p:nvSpPr>
        <p:spPr>
          <a:xfrm>
            <a:off x="311760" y="1152360"/>
            <a:ext cx="8517960" cy="3413880"/>
          </a:xfrm>
          <a:prstGeom prst="rect">
            <a:avLst/>
          </a:prstGeom>
          <a:noFill/>
          <a:ln>
            <a:noFill/>
          </a:ln>
        </p:spPr>
        <p:txBody>
          <a:bodyPr anchorCtr="0" anchor="ctr" bIns="91425" lIns="90000" spcFirstLastPara="1" rIns="90000" wrap="square" tIns="91425">
            <a:noAutofit/>
          </a:bodyPr>
          <a:lstStyle/>
          <a:p>
            <a:pPr indent="0" lvl="0" marL="0" marR="0" rtl="0" algn="ctr">
              <a:lnSpc>
                <a:spcPct val="115000"/>
              </a:lnSpc>
              <a:spcBef>
                <a:spcPts val="0"/>
              </a:spcBef>
              <a:spcAft>
                <a:spcPts val="0"/>
              </a:spcAft>
              <a:buNone/>
            </a:pPr>
            <a:r>
              <a:rPr b="1" i="0" lang="en-US" sz="2400" u="none" cap="none" strike="noStrike">
                <a:solidFill>
                  <a:srgbClr val="000000"/>
                </a:solidFill>
                <a:latin typeface="Arial"/>
                <a:ea typeface="Arial"/>
                <a:cs typeface="Arial"/>
                <a:sym typeface="Arial"/>
              </a:rPr>
              <a:t>Anyone can bring up another topic...</a:t>
            </a:r>
            <a:endParaRPr b="0" i="0" sz="2400" u="none" cap="none" strike="noStrike">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51"/>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7</a:t>
            </a:r>
            <a:r>
              <a:rPr b="0" i="0" lang="en-US" sz="2800" u="none" cap="none" strike="noStrike">
                <a:solidFill>
                  <a:srgbClr val="000000"/>
                </a:solidFill>
                <a:latin typeface="Arial"/>
                <a:ea typeface="Arial"/>
                <a:cs typeface="Arial"/>
                <a:sym typeface="Arial"/>
              </a:rPr>
              <a:t>. Future Meetings</a:t>
            </a:r>
            <a:endParaRPr b="0" i="0" sz="2800" u="none" cap="none" strike="noStrike">
              <a:latin typeface="Arial"/>
              <a:ea typeface="Arial"/>
              <a:cs typeface="Arial"/>
              <a:sym typeface="Arial"/>
            </a:endParaRPr>
          </a:p>
        </p:txBody>
      </p:sp>
      <p:sp>
        <p:nvSpPr>
          <p:cNvPr id="238" name="Google Shape;238;p51"/>
          <p:cNvSpPr/>
          <p:nvPr/>
        </p:nvSpPr>
        <p:spPr>
          <a:xfrm>
            <a:off x="311760" y="1152360"/>
            <a:ext cx="8517960" cy="341388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rPr b="0" i="0" lang="en-US" sz="1800" u="none" cap="none" strike="noStrike">
                <a:solidFill>
                  <a:srgbClr val="000000"/>
                </a:solidFill>
                <a:latin typeface="Arial"/>
                <a:ea typeface="Arial"/>
                <a:cs typeface="Arial"/>
                <a:sym typeface="Arial"/>
              </a:rPr>
              <a:t>Our next meeting will be:</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 Thursday, </a:t>
            </a:r>
            <a:r>
              <a:rPr lang="en-US" sz="1800"/>
              <a:t>June 4</a:t>
            </a:r>
            <a:r>
              <a:rPr b="0" i="0" lang="en-US" sz="1800" u="none" cap="none" strike="noStrike">
                <a:solidFill>
                  <a:srgbClr val="000000"/>
                </a:solidFill>
                <a:latin typeface="Arial"/>
                <a:ea typeface="Arial"/>
                <a:cs typeface="Arial"/>
                <a:sym typeface="Arial"/>
              </a:rPr>
              <a:t>, 20</a:t>
            </a:r>
            <a:r>
              <a:rPr lang="en-US" sz="1800"/>
              <a:t>20</a:t>
            </a:r>
            <a:r>
              <a:rPr b="0" i="0" lang="en-US" sz="1800" u="none" cap="none" strike="noStrike">
                <a:solidFill>
                  <a:srgbClr val="000000"/>
                </a:solidFill>
                <a:latin typeface="Arial"/>
                <a:ea typeface="Arial"/>
                <a:cs typeface="Arial"/>
                <a:sym typeface="Arial"/>
              </a:rPr>
              <a:t>, 10AM Eastern Time.</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 </a:t>
            </a:r>
            <a:endParaRPr b="0" i="0" sz="1800" u="none" cap="none" strike="noStrike">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2" name="Shape 242"/>
        <p:cNvGrpSpPr/>
        <p:nvPr/>
      </p:nvGrpSpPr>
      <p:grpSpPr>
        <a:xfrm>
          <a:off x="0" y="0"/>
          <a:ext cx="0" cy="0"/>
          <a:chOff x="0" y="0"/>
          <a:chExt cx="0" cy="0"/>
        </a:xfrm>
      </p:grpSpPr>
      <p:sp>
        <p:nvSpPr>
          <p:cNvPr id="243" name="Google Shape;243;p52"/>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b="0" i="0" lang="en-US" sz="2800" u="none" cap="none" strike="noStrike">
                <a:solidFill>
                  <a:srgbClr val="000000"/>
                </a:solidFill>
                <a:latin typeface="Arial"/>
                <a:ea typeface="Arial"/>
                <a:cs typeface="Arial"/>
                <a:sym typeface="Arial"/>
              </a:rPr>
              <a:t>8. Adjourn</a:t>
            </a:r>
            <a:endParaRPr b="0" i="0" sz="2800" u="none" cap="none" strike="noStrike">
              <a:latin typeface="Arial"/>
              <a:ea typeface="Arial"/>
              <a:cs typeface="Arial"/>
              <a:sym typeface="Arial"/>
            </a:endParaRPr>
          </a:p>
        </p:txBody>
      </p:sp>
      <p:sp>
        <p:nvSpPr>
          <p:cNvPr id="244" name="Google Shape;244;p52"/>
          <p:cNvSpPr/>
          <p:nvPr/>
        </p:nvSpPr>
        <p:spPr>
          <a:xfrm>
            <a:off x="311760" y="1152360"/>
            <a:ext cx="8517960" cy="341388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rPr b="0" i="0" lang="en-US" sz="1800" u="none" cap="none" strike="noStrike">
                <a:solidFill>
                  <a:srgbClr val="000000"/>
                </a:solidFill>
                <a:latin typeface="Arial"/>
                <a:ea typeface="Arial"/>
                <a:cs typeface="Arial"/>
                <a:sym typeface="Arial"/>
              </a:rPr>
              <a:t>1. Is there a motion to Adjourn?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2. Is there a second?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3. Is there discussion?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4. Is there any opposition?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5. Vote if needed</a:t>
            </a:r>
            <a:endParaRPr b="0" i="0" sz="1800" u="none" cap="none" strike="noStrike">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41"/>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Today's </a:t>
            </a:r>
            <a:r>
              <a:rPr b="0" i="0" lang="en-US" sz="2800" u="none" cap="none" strike="noStrike">
                <a:solidFill>
                  <a:srgbClr val="000000"/>
                </a:solidFill>
                <a:latin typeface="Arial"/>
                <a:ea typeface="Arial"/>
                <a:cs typeface="Arial"/>
                <a:sym typeface="Arial"/>
              </a:rPr>
              <a:t>Agenda</a:t>
            </a:r>
            <a:endParaRPr b="0" i="0" sz="2800" u="none" cap="none" strike="noStrike">
              <a:latin typeface="Arial"/>
              <a:ea typeface="Arial"/>
              <a:cs typeface="Arial"/>
              <a:sym typeface="Arial"/>
            </a:endParaRPr>
          </a:p>
        </p:txBody>
      </p:sp>
      <p:sp>
        <p:nvSpPr>
          <p:cNvPr id="172" name="Google Shape;172;p41"/>
          <p:cNvSpPr/>
          <p:nvPr/>
        </p:nvSpPr>
        <p:spPr>
          <a:xfrm>
            <a:off x="311760" y="1152360"/>
            <a:ext cx="8517960" cy="341388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rPr b="0" i="0" lang="en-US" sz="1800" u="none" cap="none" strike="noStrike">
                <a:solidFill>
                  <a:srgbClr val="000000"/>
                </a:solidFill>
                <a:latin typeface="Arial"/>
                <a:ea typeface="Arial"/>
                <a:cs typeface="Arial"/>
                <a:sym typeface="Arial"/>
              </a:rPr>
              <a:t>1. </a:t>
            </a:r>
            <a:r>
              <a:rPr lang="en-US" sz="1800"/>
              <a:t>Call to Order</a:t>
            </a:r>
            <a:endParaRPr sz="1800"/>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2. </a:t>
            </a:r>
            <a:r>
              <a:rPr lang="en-US" sz="1800">
                <a:solidFill>
                  <a:schemeClr val="dk1"/>
                </a:solidFill>
              </a:rPr>
              <a:t>Approval of the agenda</a:t>
            </a:r>
            <a:endParaRPr sz="1800">
              <a:solidFill>
                <a:schemeClr val="dk1"/>
              </a:solidFill>
            </a:endParaRPr>
          </a:p>
          <a:p>
            <a:pPr indent="0" lvl="0" marL="0" marR="0" rtl="0" algn="l">
              <a:lnSpc>
                <a:spcPct val="115000"/>
              </a:lnSpc>
              <a:spcBef>
                <a:spcPts val="1599"/>
              </a:spcBef>
              <a:spcAft>
                <a:spcPts val="0"/>
              </a:spcAft>
              <a:buNone/>
            </a:pPr>
            <a:r>
              <a:rPr lang="en-US" sz="1800">
                <a:solidFill>
                  <a:schemeClr val="dk1"/>
                </a:solidFill>
              </a:rPr>
              <a:t>3. Approval of minutes of previous meeting</a:t>
            </a:r>
            <a:endParaRPr sz="1800">
              <a:solidFill>
                <a:schemeClr val="dk1"/>
              </a:solidFill>
            </a:endParaRPr>
          </a:p>
          <a:p>
            <a:pPr indent="0" lvl="0" marL="0" rtl="0" algn="l">
              <a:lnSpc>
                <a:spcPct val="115000"/>
              </a:lnSpc>
              <a:spcBef>
                <a:spcPts val="1599"/>
              </a:spcBef>
              <a:spcAft>
                <a:spcPts val="0"/>
              </a:spcAft>
              <a:buNone/>
            </a:pPr>
            <a:r>
              <a:rPr lang="en-US" sz="1800">
                <a:solidFill>
                  <a:schemeClr val="dk1"/>
                </a:solidFill>
              </a:rPr>
              <a:t>4. IEEE Patent Policy</a:t>
            </a:r>
            <a:endParaRPr sz="1800"/>
          </a:p>
          <a:p>
            <a:pPr indent="0" lvl="0" marL="0" marR="0" rtl="0" algn="l">
              <a:lnSpc>
                <a:spcPct val="115000"/>
              </a:lnSpc>
              <a:spcBef>
                <a:spcPts val="1599"/>
              </a:spcBef>
              <a:spcAft>
                <a:spcPts val="0"/>
              </a:spcAft>
              <a:buNone/>
            </a:pPr>
            <a:r>
              <a:rPr lang="en-US" sz="1800"/>
              <a:t>5</a:t>
            </a:r>
            <a:r>
              <a:rPr b="0" i="0" lang="en-US" sz="1800" u="none" cap="none" strike="noStrike">
                <a:solidFill>
                  <a:srgbClr val="000000"/>
                </a:solidFill>
                <a:latin typeface="Arial"/>
                <a:ea typeface="Arial"/>
                <a:cs typeface="Arial"/>
                <a:sym typeface="Arial"/>
              </a:rPr>
              <a:t>. </a:t>
            </a:r>
            <a:r>
              <a:rPr lang="en-US" sz="1800"/>
              <a:t>Discussion of Draft Standard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lang="en-US" sz="1800"/>
              <a:t>6</a:t>
            </a:r>
            <a:r>
              <a:rPr b="0" i="0" lang="en-US" sz="1800" u="none" cap="none" strike="noStrike">
                <a:solidFill>
                  <a:srgbClr val="000000"/>
                </a:solidFill>
                <a:latin typeface="Arial"/>
                <a:ea typeface="Arial"/>
                <a:cs typeface="Arial"/>
                <a:sym typeface="Arial"/>
              </a:rPr>
              <a:t>. </a:t>
            </a:r>
            <a:r>
              <a:rPr lang="en-US" sz="1800"/>
              <a:t>Other business</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lang="en-US" sz="1800"/>
              <a:t>7</a:t>
            </a:r>
            <a:r>
              <a:rPr b="0" i="0" lang="en-US" sz="1800" u="none" cap="none" strike="noStrike">
                <a:solidFill>
                  <a:srgbClr val="000000"/>
                </a:solidFill>
                <a:latin typeface="Arial"/>
                <a:ea typeface="Arial"/>
                <a:cs typeface="Arial"/>
                <a:sym typeface="Arial"/>
              </a:rPr>
              <a:t>. </a:t>
            </a:r>
            <a:r>
              <a:rPr lang="en-US" sz="1800"/>
              <a:t>Future meeting</a:t>
            </a:r>
            <a:endParaRPr sz="1800"/>
          </a:p>
          <a:p>
            <a:pPr indent="0" lvl="0" marL="0" marR="0" rtl="0" algn="l">
              <a:lnSpc>
                <a:spcPct val="115000"/>
              </a:lnSpc>
              <a:spcBef>
                <a:spcPts val="1599"/>
              </a:spcBef>
              <a:spcAft>
                <a:spcPts val="0"/>
              </a:spcAft>
              <a:buNone/>
            </a:pPr>
            <a:r>
              <a:rPr lang="en-US" sz="1800"/>
              <a:t>8. Adjourn</a:t>
            </a:r>
            <a:endParaRPr sz="1800"/>
          </a:p>
          <a:p>
            <a:pPr indent="0" lvl="0" marL="0" marR="0" rtl="0" algn="l">
              <a:lnSpc>
                <a:spcPct val="115000"/>
              </a:lnSpc>
              <a:spcBef>
                <a:spcPts val="1599"/>
              </a:spcBef>
              <a:spcAft>
                <a:spcPts val="0"/>
              </a:spcAft>
              <a:buNone/>
            </a:pPr>
            <a:r>
              <a:t/>
            </a:r>
            <a:endParaRPr b="0" i="0" sz="1800" u="none" cap="none"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42"/>
          <p:cNvSpPr/>
          <p:nvPr/>
        </p:nvSpPr>
        <p:spPr>
          <a:xfrm>
            <a:off x="311760" y="444960"/>
            <a:ext cx="8517900" cy="57030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2</a:t>
            </a:r>
            <a:r>
              <a:rPr b="0" i="0" lang="en-US" sz="2800" u="none" cap="none" strike="noStrike">
                <a:solidFill>
                  <a:srgbClr val="000000"/>
                </a:solidFill>
                <a:latin typeface="Arial"/>
                <a:ea typeface="Arial"/>
                <a:cs typeface="Arial"/>
                <a:sym typeface="Arial"/>
              </a:rPr>
              <a:t>. Approval of Agenda</a:t>
            </a:r>
            <a:endParaRPr b="0" i="0" sz="2800" u="none" cap="none" strike="noStrike">
              <a:latin typeface="Arial"/>
              <a:ea typeface="Arial"/>
              <a:cs typeface="Arial"/>
              <a:sym typeface="Arial"/>
            </a:endParaRPr>
          </a:p>
        </p:txBody>
      </p:sp>
      <p:sp>
        <p:nvSpPr>
          <p:cNvPr id="178" name="Google Shape;178;p42"/>
          <p:cNvSpPr/>
          <p:nvPr/>
        </p:nvSpPr>
        <p:spPr>
          <a:xfrm>
            <a:off x="311760" y="1152360"/>
            <a:ext cx="8517900" cy="341400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rPr b="0" i="0" lang="en-US" sz="1800" u="none" cap="none" strike="noStrike">
                <a:solidFill>
                  <a:srgbClr val="000000"/>
                </a:solidFill>
                <a:latin typeface="Arial"/>
                <a:ea typeface="Arial"/>
                <a:cs typeface="Arial"/>
                <a:sym typeface="Arial"/>
              </a:rPr>
              <a:t>1. Is there a motion for approval of the agenda?</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2. Is there a second?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3. Is there discussion?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4. Is there any opposition?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5. Vote if needed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t/>
            </a:r>
            <a:endParaRPr b="0" i="0" sz="1800" u="none" cap="none" strike="noStrike">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43"/>
          <p:cNvSpPr/>
          <p:nvPr/>
        </p:nvSpPr>
        <p:spPr>
          <a:xfrm>
            <a:off x="311760" y="444960"/>
            <a:ext cx="8517900" cy="57030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3</a:t>
            </a:r>
            <a:r>
              <a:rPr b="0" i="0" lang="en-US" sz="2800" u="none" cap="none" strike="noStrike">
                <a:solidFill>
                  <a:srgbClr val="000000"/>
                </a:solidFill>
                <a:latin typeface="Arial"/>
                <a:ea typeface="Arial"/>
                <a:cs typeface="Arial"/>
                <a:sym typeface="Arial"/>
              </a:rPr>
              <a:t>. Approval of </a:t>
            </a:r>
            <a:r>
              <a:rPr lang="en-US" sz="2800"/>
              <a:t>Minutes of previous mtg</a:t>
            </a:r>
            <a:endParaRPr b="0" i="0" sz="2800" u="none" cap="none" strike="noStrike">
              <a:latin typeface="Arial"/>
              <a:ea typeface="Arial"/>
              <a:cs typeface="Arial"/>
              <a:sym typeface="Arial"/>
            </a:endParaRPr>
          </a:p>
        </p:txBody>
      </p:sp>
      <p:sp>
        <p:nvSpPr>
          <p:cNvPr id="184" name="Google Shape;184;p43"/>
          <p:cNvSpPr/>
          <p:nvPr/>
        </p:nvSpPr>
        <p:spPr>
          <a:xfrm>
            <a:off x="311760" y="1152360"/>
            <a:ext cx="8517900" cy="341400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rPr lang="en-US" sz="1800"/>
              <a:t>see:</a:t>
            </a:r>
            <a:r>
              <a:rPr lang="en-US"/>
              <a:t> </a:t>
            </a:r>
            <a:r>
              <a:rPr lang="en-US" sz="1800" u="sng">
                <a:solidFill>
                  <a:srgbClr val="0000FF"/>
                </a:solidFill>
                <a:hlinkClick r:id="rId3"/>
              </a:rPr>
              <a:t>https://sagroups.ieee.org/sar/</a:t>
            </a:r>
            <a:endParaRPr sz="1800">
              <a:solidFill>
                <a:srgbClr val="0000FF"/>
              </a:solidFill>
            </a:endParaRPr>
          </a:p>
          <a:p>
            <a:pPr indent="0" lvl="0" marL="0" marR="0" rtl="0" algn="l">
              <a:lnSpc>
                <a:spcPct val="115000"/>
              </a:lnSpc>
              <a:spcBef>
                <a:spcPts val="0"/>
              </a:spcBef>
              <a:spcAft>
                <a:spcPts val="0"/>
              </a:spcAft>
              <a:buNone/>
            </a:pPr>
            <a:r>
              <a:t/>
            </a:r>
            <a:endParaRPr sz="1800"/>
          </a:p>
          <a:p>
            <a:pPr indent="0" lvl="0" marL="0" marR="0" rtl="0" algn="l">
              <a:lnSpc>
                <a:spcPct val="115000"/>
              </a:lnSpc>
              <a:spcBef>
                <a:spcPts val="0"/>
              </a:spcBef>
              <a:spcAft>
                <a:spcPts val="0"/>
              </a:spcAft>
              <a:buNone/>
            </a:pPr>
            <a:r>
              <a:rPr b="0" i="0" lang="en-US" sz="1800" u="none" cap="none" strike="noStrike">
                <a:solidFill>
                  <a:srgbClr val="000000"/>
                </a:solidFill>
                <a:latin typeface="Arial"/>
                <a:ea typeface="Arial"/>
                <a:cs typeface="Arial"/>
                <a:sym typeface="Arial"/>
              </a:rPr>
              <a:t>1. Is there a motion for approval of the agenda?</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2. Is there a second?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3. Is there discussion?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4. Is there any opposition?</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rPr b="0" i="0" lang="en-US" sz="1800" u="none" cap="none" strike="noStrike">
                <a:solidFill>
                  <a:srgbClr val="000000"/>
                </a:solidFill>
                <a:latin typeface="Arial"/>
                <a:ea typeface="Arial"/>
                <a:cs typeface="Arial"/>
                <a:sym typeface="Arial"/>
              </a:rPr>
              <a:t>5. Vote if needed</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t/>
            </a:r>
            <a:endParaRPr b="0" i="0" sz="1800" u="none" cap="none" strike="noStrike">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44"/>
          <p:cNvSpPr/>
          <p:nvPr/>
        </p:nvSpPr>
        <p:spPr>
          <a:xfrm>
            <a:off x="311760" y="444960"/>
            <a:ext cx="8517960" cy="5702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lang="en-US" sz="2800"/>
              <a:t>4</a:t>
            </a:r>
            <a:r>
              <a:rPr b="0" i="0" lang="en-US" sz="2800" u="none" cap="none" strike="noStrike">
                <a:solidFill>
                  <a:srgbClr val="000000"/>
                </a:solidFill>
                <a:latin typeface="Arial"/>
                <a:ea typeface="Arial"/>
                <a:cs typeface="Arial"/>
                <a:sym typeface="Arial"/>
              </a:rPr>
              <a:t>. IEEE Patent Policy</a:t>
            </a:r>
            <a:endParaRPr b="0" i="0" sz="2800" u="none" cap="none" strike="noStrike">
              <a:latin typeface="Arial"/>
              <a:ea typeface="Arial"/>
              <a:cs typeface="Arial"/>
              <a:sym typeface="Arial"/>
            </a:endParaRPr>
          </a:p>
        </p:txBody>
      </p:sp>
      <p:sp>
        <p:nvSpPr>
          <p:cNvPr id="190" name="Google Shape;190;p44"/>
          <p:cNvSpPr/>
          <p:nvPr/>
        </p:nvSpPr>
        <p:spPr>
          <a:xfrm>
            <a:off x="311760" y="1152360"/>
            <a:ext cx="8517960" cy="3413880"/>
          </a:xfrm>
          <a:prstGeom prst="rect">
            <a:avLst/>
          </a:prstGeom>
          <a:noFill/>
          <a:ln>
            <a:noFill/>
          </a:ln>
        </p:spPr>
        <p:txBody>
          <a:bodyPr anchorCtr="0" anchor="t" bIns="91425" lIns="90000" spcFirstLastPara="1" rIns="90000" wrap="square" tIns="91425">
            <a:noAutofit/>
          </a:bodyPr>
          <a:lstStyle/>
          <a:p>
            <a:pPr indent="0" lvl="0" marL="0" marR="0" rtl="0" algn="l">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15000"/>
              </a:lnSpc>
              <a:spcBef>
                <a:spcPts val="1599"/>
              </a:spcBef>
              <a:spcAft>
                <a:spcPts val="0"/>
              </a:spcAft>
              <a:buNone/>
            </a:pPr>
            <a:r>
              <a:t/>
            </a:r>
            <a:endParaRPr b="0" i="0" sz="1800" u="none" cap="none" strike="noStrike">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45"/>
          <p:cNvSpPr/>
          <p:nvPr/>
        </p:nvSpPr>
        <p:spPr>
          <a:xfrm>
            <a:off x="304920" y="114480"/>
            <a:ext cx="8836560" cy="51192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i="0" lang="en-US" sz="2400" u="sng" cap="none" strike="noStrike">
                <a:solidFill>
                  <a:srgbClr val="000000"/>
                </a:solidFill>
                <a:latin typeface="Calibri"/>
                <a:ea typeface="Calibri"/>
                <a:cs typeface="Calibri"/>
                <a:sym typeface="Calibri"/>
              </a:rPr>
              <a:t>Participants have a duty to inform the IEEE</a:t>
            </a:r>
            <a:endParaRPr b="0" i="0" sz="2400" u="none" cap="none" strike="noStrike">
              <a:latin typeface="Arial"/>
              <a:ea typeface="Arial"/>
              <a:cs typeface="Arial"/>
              <a:sym typeface="Arial"/>
            </a:endParaRPr>
          </a:p>
        </p:txBody>
      </p:sp>
      <p:sp>
        <p:nvSpPr>
          <p:cNvPr id="196" name="Google Shape;196;p45"/>
          <p:cNvSpPr/>
          <p:nvPr/>
        </p:nvSpPr>
        <p:spPr>
          <a:xfrm>
            <a:off x="-17640" y="647880"/>
            <a:ext cx="9141600" cy="3655200"/>
          </a:xfrm>
          <a:prstGeom prst="rect">
            <a:avLst/>
          </a:prstGeom>
          <a:noFill/>
          <a:ln>
            <a:noFill/>
          </a:ln>
        </p:spPr>
        <p:txBody>
          <a:bodyPr anchorCtr="0" anchor="t" bIns="45000" lIns="90000" spcFirstLastPara="1" rIns="90000" wrap="square" tIns="45000">
            <a:noAutofit/>
          </a:bodyPr>
          <a:lstStyle/>
          <a:p>
            <a:pPr indent="-270620" lvl="1" marL="743040" marR="0" rtl="0" algn="l">
              <a:lnSpc>
                <a:spcPct val="100000"/>
              </a:lnSpc>
              <a:spcBef>
                <a:spcPts val="0"/>
              </a:spcBef>
              <a:spcAft>
                <a:spcPts val="0"/>
              </a:spcAft>
              <a:buClr>
                <a:srgbClr val="CC3300"/>
              </a:buClr>
              <a:buSzPts val="1800"/>
              <a:buFont typeface="Arial"/>
              <a:buChar char="•"/>
            </a:pPr>
            <a:r>
              <a:rPr b="1" i="0" lang="en-US" sz="1800" u="none" cap="none" strike="noStrike">
                <a:solidFill>
                  <a:srgbClr val="000000"/>
                </a:solidFill>
                <a:latin typeface="Calibri"/>
                <a:ea typeface="Calibri"/>
                <a:cs typeface="Calibri"/>
                <a:sym typeface="Calibri"/>
              </a:rPr>
              <a:t>Participants </a:t>
            </a:r>
            <a:r>
              <a:rPr b="1" i="0" lang="en-US" sz="1800" u="sng" cap="none" strike="noStrike">
                <a:solidFill>
                  <a:srgbClr val="000000"/>
                </a:solidFill>
                <a:latin typeface="Calibri"/>
                <a:ea typeface="Calibri"/>
                <a:cs typeface="Calibri"/>
                <a:sym typeface="Calibri"/>
              </a:rPr>
              <a:t>shall</a:t>
            </a:r>
            <a:r>
              <a:rPr b="1" i="0" lang="en-US" sz="1800" u="none" cap="none" strike="noStrike">
                <a:solidFill>
                  <a:srgbClr val="000000"/>
                </a:solidFill>
                <a:latin typeface="Calibri"/>
                <a:ea typeface="Calibri"/>
                <a:cs typeface="Calibri"/>
                <a:sym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i="0" sz="1800" u="none" cap="none" strike="noStrike">
              <a:latin typeface="Arial"/>
              <a:ea typeface="Arial"/>
              <a:cs typeface="Arial"/>
              <a:sym typeface="Arial"/>
            </a:endParaRPr>
          </a:p>
          <a:p>
            <a:pPr indent="-92880" lvl="0" marL="743040" marR="0" rtl="0" algn="l">
              <a:lnSpc>
                <a:spcPct val="100000"/>
              </a:lnSpc>
              <a:spcBef>
                <a:spcPts val="400"/>
              </a:spcBef>
              <a:spcAft>
                <a:spcPts val="0"/>
              </a:spcAft>
              <a:buNone/>
            </a:pPr>
            <a:r>
              <a:t/>
            </a:r>
            <a:endParaRPr b="0" i="0" sz="1800" u="none" cap="none" strike="noStrike">
              <a:latin typeface="Arial"/>
              <a:ea typeface="Arial"/>
              <a:cs typeface="Arial"/>
              <a:sym typeface="Arial"/>
            </a:endParaRPr>
          </a:p>
          <a:p>
            <a:pPr indent="-270620" lvl="1" marL="743040" marR="0" rtl="0" algn="l">
              <a:lnSpc>
                <a:spcPct val="100000"/>
              </a:lnSpc>
              <a:spcBef>
                <a:spcPts val="400"/>
              </a:spcBef>
              <a:spcAft>
                <a:spcPts val="0"/>
              </a:spcAft>
              <a:buClr>
                <a:srgbClr val="CC3300"/>
              </a:buClr>
              <a:buSzPts val="1800"/>
              <a:buFont typeface="Arial"/>
              <a:buChar char="•"/>
            </a:pPr>
            <a:r>
              <a:rPr b="1" i="0" lang="en-US" sz="1800" u="none" cap="none" strike="noStrike">
                <a:solidFill>
                  <a:srgbClr val="000000"/>
                </a:solidFill>
                <a:latin typeface="Calibri"/>
                <a:ea typeface="Calibri"/>
                <a:cs typeface="Calibri"/>
                <a:sym typeface="Calibri"/>
              </a:rPr>
              <a:t>Participants </a:t>
            </a:r>
            <a:r>
              <a:rPr b="1" i="0" lang="en-US" sz="1800" u="sng" cap="none" strike="noStrike">
                <a:solidFill>
                  <a:srgbClr val="000000"/>
                </a:solidFill>
                <a:latin typeface="Calibri"/>
                <a:ea typeface="Calibri"/>
                <a:cs typeface="Calibri"/>
                <a:sym typeface="Calibri"/>
              </a:rPr>
              <a:t>should </a:t>
            </a:r>
            <a:r>
              <a:rPr b="1" i="0" lang="en-US" sz="1800" u="none" cap="none" strike="noStrike">
                <a:solidFill>
                  <a:srgbClr val="000000"/>
                </a:solidFill>
                <a:latin typeface="Calibri"/>
                <a:ea typeface="Calibri"/>
                <a:cs typeface="Calibri"/>
                <a:sym typeface="Calibri"/>
              </a:rPr>
              <a:t>inform the IEEE (or cause the IEEE to be informed) of the identity of any other holders of potential Essential Patent Claims</a:t>
            </a:r>
            <a:endParaRPr b="0" i="0" sz="1800" u="none" cap="none" strike="noStrike">
              <a:latin typeface="Arial"/>
              <a:ea typeface="Arial"/>
              <a:cs typeface="Arial"/>
              <a:sym typeface="Arial"/>
            </a:endParaRPr>
          </a:p>
          <a:p>
            <a:pPr indent="-92880" lvl="0" marL="743040" marR="0" rtl="0" algn="l">
              <a:lnSpc>
                <a:spcPct val="100000"/>
              </a:lnSpc>
              <a:spcBef>
                <a:spcPts val="400"/>
              </a:spcBef>
              <a:spcAft>
                <a:spcPts val="0"/>
              </a:spcAft>
              <a:buNone/>
            </a:pPr>
            <a:r>
              <a:t/>
            </a:r>
            <a:endParaRPr b="0" i="0" sz="2000" u="none" cap="none" strike="noStrike">
              <a:latin typeface="Arial"/>
              <a:ea typeface="Arial"/>
              <a:cs typeface="Arial"/>
              <a:sym typeface="Arial"/>
            </a:endParaRPr>
          </a:p>
          <a:p>
            <a:pPr indent="-283320" lvl="0" marL="743040" marR="0" rtl="0" algn="ctr">
              <a:lnSpc>
                <a:spcPct val="100000"/>
              </a:lnSpc>
              <a:spcBef>
                <a:spcPts val="641"/>
              </a:spcBef>
              <a:spcAft>
                <a:spcPts val="0"/>
              </a:spcAft>
              <a:buNone/>
            </a:pPr>
            <a:r>
              <a:rPr b="1" i="0" lang="en-US" sz="2400" u="none" cap="none" strike="noStrike">
                <a:solidFill>
                  <a:srgbClr val="000000"/>
                </a:solidFill>
                <a:latin typeface="Calibri"/>
                <a:ea typeface="Calibri"/>
                <a:cs typeface="Calibri"/>
                <a:sym typeface="Calibri"/>
              </a:rPr>
              <a:t>Early identification of holders of potential Essential Patent Claims is encouraged</a:t>
            </a:r>
            <a:endParaRPr b="0" i="0" sz="2400" u="none" cap="none" strike="noStrike">
              <a:latin typeface="Arial"/>
              <a:ea typeface="Arial"/>
              <a:cs typeface="Arial"/>
              <a:sym typeface="Arial"/>
            </a:endParaRPr>
          </a:p>
        </p:txBody>
      </p:sp>
      <p:sp>
        <p:nvSpPr>
          <p:cNvPr id="197" name="Google Shape;197;p45"/>
          <p:cNvSpPr/>
          <p:nvPr/>
        </p:nvSpPr>
        <p:spPr>
          <a:xfrm>
            <a:off x="57240" y="4448040"/>
            <a:ext cx="957900" cy="2751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i="0" lang="en-US" sz="1800" u="sng" cap="none" strike="noStrike">
                <a:solidFill>
                  <a:srgbClr val="000000"/>
                </a:solidFill>
                <a:latin typeface="Times New Roman"/>
                <a:ea typeface="Times New Roman"/>
                <a:cs typeface="Times New Roman"/>
                <a:sym typeface="Times New Roman"/>
              </a:rPr>
              <a:t>Slide #1</a:t>
            </a:r>
            <a:endParaRPr b="0" i="0" sz="1800" u="none" cap="none" strike="noStrike">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46"/>
          <p:cNvSpPr/>
          <p:nvPr/>
        </p:nvSpPr>
        <p:spPr>
          <a:xfrm>
            <a:off x="685800" y="114480"/>
            <a:ext cx="7769880" cy="74052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i="0" lang="en-US" sz="3200" u="sng" cap="none" strike="noStrike">
                <a:solidFill>
                  <a:srgbClr val="000000"/>
                </a:solidFill>
                <a:latin typeface="Calibri"/>
                <a:ea typeface="Calibri"/>
                <a:cs typeface="Calibri"/>
                <a:sym typeface="Calibri"/>
              </a:rPr>
              <a:t>Ways to inform IEEE</a:t>
            </a:r>
            <a:endParaRPr b="0" i="0" sz="3200" u="none" cap="none" strike="noStrike">
              <a:latin typeface="Arial"/>
              <a:ea typeface="Arial"/>
              <a:cs typeface="Arial"/>
              <a:sym typeface="Arial"/>
            </a:endParaRPr>
          </a:p>
        </p:txBody>
      </p:sp>
      <p:sp>
        <p:nvSpPr>
          <p:cNvPr id="203" name="Google Shape;203;p46"/>
          <p:cNvSpPr/>
          <p:nvPr/>
        </p:nvSpPr>
        <p:spPr>
          <a:xfrm>
            <a:off x="228600" y="971640"/>
            <a:ext cx="8607960" cy="2912040"/>
          </a:xfrm>
          <a:prstGeom prst="rect">
            <a:avLst/>
          </a:prstGeom>
          <a:noFill/>
          <a:ln>
            <a:noFill/>
          </a:ln>
        </p:spPr>
        <p:txBody>
          <a:bodyPr anchorCtr="0" anchor="t" bIns="45000" lIns="90000" spcFirstLastPara="1" rIns="90000" wrap="square" tIns="45000">
            <a:noAutofit/>
          </a:bodyPr>
          <a:lstStyle/>
          <a:p>
            <a:pPr indent="-327860" lvl="0" marL="343080" marR="0" rtl="0" algn="l">
              <a:lnSpc>
                <a:spcPct val="100000"/>
              </a:lnSpc>
              <a:spcBef>
                <a:spcPts val="0"/>
              </a:spcBef>
              <a:spcAft>
                <a:spcPts val="0"/>
              </a:spcAft>
              <a:buClr>
                <a:srgbClr val="CC3300"/>
              </a:buClr>
              <a:buSzPts val="1800"/>
              <a:buFont typeface="Arial"/>
              <a:buChar char="•"/>
            </a:pPr>
            <a:r>
              <a:rPr b="1" i="0" lang="en-US" sz="1800" u="none" cap="none" strike="noStrike">
                <a:solidFill>
                  <a:srgbClr val="000000"/>
                </a:solidFill>
                <a:latin typeface="Calibri"/>
                <a:ea typeface="Calibri"/>
                <a:cs typeface="Calibri"/>
                <a:sym typeface="Calibri"/>
              </a:rPr>
              <a:t>Cause an LOA to be submitted to the IEEE-SA (patcom@ieee.org); or</a:t>
            </a:r>
            <a:endParaRPr b="0" i="0" sz="1800" u="none" cap="none" strike="noStrike">
              <a:latin typeface="Arial"/>
              <a:ea typeface="Arial"/>
              <a:cs typeface="Arial"/>
              <a:sym typeface="Arial"/>
            </a:endParaRPr>
          </a:p>
          <a:p>
            <a:pPr indent="-327860" lvl="0" marL="343080" marR="0" rtl="0" algn="l">
              <a:lnSpc>
                <a:spcPct val="100000"/>
              </a:lnSpc>
              <a:spcBef>
                <a:spcPts val="400"/>
              </a:spcBef>
              <a:spcAft>
                <a:spcPts val="0"/>
              </a:spcAft>
              <a:buClr>
                <a:srgbClr val="CC3300"/>
              </a:buClr>
              <a:buSzPts val="1800"/>
              <a:buFont typeface="Arial"/>
              <a:buChar char="•"/>
            </a:pPr>
            <a:r>
              <a:rPr b="1" i="0" lang="en-US" sz="1800" u="none" cap="none" strike="noStrike">
                <a:solidFill>
                  <a:srgbClr val="000000"/>
                </a:solidFill>
                <a:latin typeface="Calibri"/>
                <a:ea typeface="Calibri"/>
                <a:cs typeface="Calibri"/>
                <a:sym typeface="Calibri"/>
              </a:rPr>
              <a:t>Provide the chair of this group with the identity of the holder(s) of any and all such claims as soon as possible; or</a:t>
            </a:r>
            <a:endParaRPr b="0" i="0" sz="1800" u="none" cap="none" strike="noStrike">
              <a:latin typeface="Arial"/>
              <a:ea typeface="Arial"/>
              <a:cs typeface="Arial"/>
              <a:sym typeface="Arial"/>
            </a:endParaRPr>
          </a:p>
          <a:p>
            <a:pPr indent="-327860" lvl="0" marL="343080" marR="0" rtl="0" algn="l">
              <a:lnSpc>
                <a:spcPct val="100000"/>
              </a:lnSpc>
              <a:spcBef>
                <a:spcPts val="400"/>
              </a:spcBef>
              <a:spcAft>
                <a:spcPts val="0"/>
              </a:spcAft>
              <a:buClr>
                <a:srgbClr val="CC3300"/>
              </a:buClr>
              <a:buSzPts val="1800"/>
              <a:buFont typeface="Arial"/>
              <a:buChar char="•"/>
            </a:pPr>
            <a:r>
              <a:rPr b="1" i="0" lang="en-US" sz="1800" u="none" cap="none" strike="noStrike">
                <a:solidFill>
                  <a:srgbClr val="000000"/>
                </a:solidFill>
                <a:latin typeface="Calibri"/>
                <a:ea typeface="Calibri"/>
                <a:cs typeface="Calibri"/>
                <a:sym typeface="Calibri"/>
              </a:rPr>
              <a:t>Speak up now and respond to this Call for Potentially Essential Patents</a:t>
            </a:r>
            <a:endParaRPr b="0" i="0" sz="1800" u="none" cap="none" strike="noStrike">
              <a:latin typeface="Arial"/>
              <a:ea typeface="Arial"/>
              <a:cs typeface="Arial"/>
              <a:sym typeface="Arial"/>
            </a:endParaRPr>
          </a:p>
          <a:p>
            <a:pPr indent="-340560" lvl="0" marL="343080" marR="0" rtl="0" algn="l">
              <a:lnSpc>
                <a:spcPct val="100000"/>
              </a:lnSpc>
              <a:spcBef>
                <a:spcPts val="400"/>
              </a:spcBef>
              <a:spcAft>
                <a:spcPts val="0"/>
              </a:spcAft>
              <a:buNone/>
            </a:pPr>
            <a:r>
              <a:rPr b="0" i="0" lang="en-US" sz="2000" u="none" cap="none" strike="noStrike">
                <a:solidFill>
                  <a:srgbClr val="000000"/>
                </a:solidFill>
                <a:latin typeface="Calibri"/>
                <a:ea typeface="Calibri"/>
                <a:cs typeface="Calibri"/>
                <a:sym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b="0" i="0" lang="en-US" sz="1800" u="none" cap="none" strike="noStrike">
                <a:latin typeface="Arial"/>
                <a:ea typeface="Arial"/>
                <a:cs typeface="Arial"/>
                <a:sym typeface="Arial"/>
              </a:rPr>
            </a:br>
            <a:endParaRPr b="0" i="0" sz="2000" u="none" cap="none" strike="noStrike">
              <a:latin typeface="Arial"/>
              <a:ea typeface="Arial"/>
              <a:cs typeface="Arial"/>
              <a:sym typeface="Arial"/>
            </a:endParaRPr>
          </a:p>
        </p:txBody>
      </p:sp>
      <p:sp>
        <p:nvSpPr>
          <p:cNvPr id="204" name="Google Shape;204;p46"/>
          <p:cNvSpPr/>
          <p:nvPr/>
        </p:nvSpPr>
        <p:spPr>
          <a:xfrm>
            <a:off x="57240" y="4524240"/>
            <a:ext cx="950100" cy="272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i="0" lang="en-US" sz="1800" u="sng" cap="none" strike="noStrike">
                <a:solidFill>
                  <a:srgbClr val="000000"/>
                </a:solidFill>
                <a:latin typeface="Times New Roman"/>
                <a:ea typeface="Times New Roman"/>
                <a:cs typeface="Times New Roman"/>
                <a:sym typeface="Times New Roman"/>
              </a:rPr>
              <a:t>Slide #2</a:t>
            </a:r>
            <a:endParaRPr b="0" i="0" sz="1800" u="none" cap="none" strike="noStrike">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47"/>
          <p:cNvSpPr/>
          <p:nvPr/>
        </p:nvSpPr>
        <p:spPr>
          <a:xfrm>
            <a:off x="228600" y="20160"/>
            <a:ext cx="8684400" cy="85470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i="0" lang="en-US" sz="3000" u="sng" cap="none" strike="noStrike">
                <a:solidFill>
                  <a:srgbClr val="000000"/>
                </a:solidFill>
                <a:latin typeface="Calibri"/>
                <a:ea typeface="Calibri"/>
                <a:cs typeface="Calibri"/>
                <a:sym typeface="Calibri"/>
              </a:rPr>
              <a:t>Other guidelines for IEEE WG meetings</a:t>
            </a:r>
            <a:endParaRPr b="0" i="0" sz="3000" u="none" cap="none" strike="noStrike">
              <a:latin typeface="Arial"/>
              <a:ea typeface="Arial"/>
              <a:cs typeface="Arial"/>
              <a:sym typeface="Arial"/>
            </a:endParaRPr>
          </a:p>
        </p:txBody>
      </p:sp>
      <p:sp>
        <p:nvSpPr>
          <p:cNvPr id="210" name="Google Shape;210;p47"/>
          <p:cNvSpPr/>
          <p:nvPr/>
        </p:nvSpPr>
        <p:spPr>
          <a:xfrm>
            <a:off x="366325" y="756725"/>
            <a:ext cx="8611500" cy="3083700"/>
          </a:xfrm>
          <a:prstGeom prst="rect">
            <a:avLst/>
          </a:prstGeom>
          <a:noFill/>
          <a:ln>
            <a:noFill/>
          </a:ln>
        </p:spPr>
        <p:txBody>
          <a:bodyPr anchorCtr="0" anchor="t" bIns="45000" lIns="90000" spcFirstLastPara="1" rIns="90000" wrap="square" tIns="45000">
            <a:noAutofit/>
          </a:bodyPr>
          <a:lstStyle/>
          <a:p>
            <a:pPr indent="-340560" lvl="0" marL="343080" marR="0" rtl="0" algn="l">
              <a:lnSpc>
                <a:spcPct val="80000"/>
              </a:lnSpc>
              <a:spcBef>
                <a:spcPts val="0"/>
              </a:spcBef>
              <a:spcAft>
                <a:spcPts val="0"/>
              </a:spcAft>
              <a:buClr>
                <a:srgbClr val="CC3300"/>
              </a:buClr>
              <a:buSzPts val="2000"/>
              <a:buFont typeface="Arial"/>
              <a:buChar char="•"/>
            </a:pPr>
            <a:r>
              <a:rPr b="1" i="0" lang="en-US" sz="2000" u="none" cap="none" strike="noStrike">
                <a:solidFill>
                  <a:srgbClr val="000000"/>
                </a:solidFill>
                <a:latin typeface="Calibri"/>
                <a:ea typeface="Calibri"/>
                <a:cs typeface="Calibri"/>
                <a:sym typeface="Calibri"/>
              </a:rPr>
              <a:t>All IEEE-SA standards meetings shall be conducted in compliance with all applicable laws, including antitrust and competition laws. </a:t>
            </a:r>
            <a:endParaRPr b="0" i="0" sz="2000" u="none" cap="none" strike="noStrike">
              <a:latin typeface="Arial"/>
              <a:ea typeface="Arial"/>
              <a:cs typeface="Arial"/>
              <a:sym typeface="Arial"/>
            </a:endParaRPr>
          </a:p>
          <a:p>
            <a:pPr indent="-213480" lvl="1" marL="74304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Don’t discuss the interpretation, validity, or essentiality of patents/patent claims. </a:t>
            </a:r>
            <a:endParaRPr b="0" i="0" sz="1600" u="none" cap="none" strike="noStrike">
              <a:latin typeface="Arial"/>
              <a:ea typeface="Arial"/>
              <a:cs typeface="Arial"/>
              <a:sym typeface="Arial"/>
            </a:endParaRPr>
          </a:p>
          <a:p>
            <a:pPr indent="-213480" lvl="1" marL="74304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Don’t discuss specific license rates, terms, or conditions.</a:t>
            </a:r>
            <a:endParaRPr b="0" i="0" sz="1600" u="none" cap="none" strike="noStrike">
              <a:latin typeface="Arial"/>
              <a:ea typeface="Arial"/>
              <a:cs typeface="Arial"/>
              <a:sym typeface="Arial"/>
            </a:endParaRPr>
          </a:p>
          <a:p>
            <a:pPr indent="-226080" lvl="2" marL="1143000" marR="0" rtl="0" algn="l">
              <a:lnSpc>
                <a:spcPct val="80000"/>
              </a:lnSpc>
              <a:spcBef>
                <a:spcPts val="0"/>
              </a:spcBef>
              <a:spcAft>
                <a:spcPts val="0"/>
              </a:spcAft>
              <a:buClr>
                <a:srgbClr val="CC3300"/>
              </a:buClr>
              <a:buSzPts val="1600"/>
              <a:buFont typeface="Arial"/>
              <a:buChar char="•"/>
            </a:pPr>
            <a:r>
              <a:rPr b="0" i="0" lang="en-US" sz="1600" u="none" cap="none" strike="noStrike">
                <a:solidFill>
                  <a:srgbClr val="000000"/>
                </a:solidFill>
                <a:latin typeface="Calibri"/>
                <a:ea typeface="Calibri"/>
                <a:cs typeface="Calibri"/>
                <a:sym typeface="Calibri"/>
              </a:rPr>
              <a:t>Relative costs of different technical approaches that include relative costs of patent licensing terms may be discussed in standards development meetings. </a:t>
            </a:r>
            <a:endParaRPr b="0" i="0" sz="1600" u="none" cap="none" strike="noStrike">
              <a:latin typeface="Arial"/>
              <a:ea typeface="Arial"/>
              <a:cs typeface="Arial"/>
              <a:sym typeface="Arial"/>
            </a:endParaRPr>
          </a:p>
          <a:p>
            <a:pPr indent="-226080" lvl="3" marL="160020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Technical considerations remain the primary focus</a:t>
            </a:r>
            <a:endParaRPr b="0" i="0" sz="1600" u="none" cap="none" strike="noStrike">
              <a:latin typeface="Arial"/>
              <a:ea typeface="Arial"/>
              <a:cs typeface="Arial"/>
              <a:sym typeface="Arial"/>
            </a:endParaRPr>
          </a:p>
          <a:p>
            <a:pPr indent="-213480" lvl="1" marL="74304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Don’t discuss or engage in the fixing of product prices, allocation of customers, or division of sales markets.</a:t>
            </a:r>
            <a:endParaRPr b="0" i="0" sz="1600" u="none" cap="none" strike="noStrike">
              <a:latin typeface="Arial"/>
              <a:ea typeface="Arial"/>
              <a:cs typeface="Arial"/>
              <a:sym typeface="Arial"/>
            </a:endParaRPr>
          </a:p>
          <a:p>
            <a:pPr indent="-213480" lvl="1" marL="74304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Don’t discuss the status or substance of ongoing or threatened litigation.</a:t>
            </a:r>
            <a:endParaRPr b="0" i="0" sz="1600" u="none" cap="none" strike="noStrike">
              <a:latin typeface="Arial"/>
              <a:ea typeface="Arial"/>
              <a:cs typeface="Arial"/>
              <a:sym typeface="Arial"/>
            </a:endParaRPr>
          </a:p>
          <a:p>
            <a:pPr indent="-213480" lvl="1" marL="743040" marR="0" rtl="0" algn="l">
              <a:lnSpc>
                <a:spcPct val="80000"/>
              </a:lnSpc>
              <a:spcBef>
                <a:spcPts val="0"/>
              </a:spcBef>
              <a:spcAft>
                <a:spcPts val="0"/>
              </a:spcAft>
              <a:buClr>
                <a:srgbClr val="CC3300"/>
              </a:buClr>
              <a:buSzPts val="1600"/>
              <a:buFont typeface="Arial"/>
              <a:buChar char="•"/>
            </a:pPr>
            <a:r>
              <a:rPr b="1" i="0" lang="en-US" sz="1600" u="none" cap="none" strike="noStrike">
                <a:solidFill>
                  <a:srgbClr val="000000"/>
                </a:solidFill>
                <a:latin typeface="Calibri"/>
                <a:ea typeface="Calibri"/>
                <a:cs typeface="Calibri"/>
                <a:sym typeface="Calibri"/>
              </a:rPr>
              <a:t>Don’t be silent if inappropriate topics are discussed … do formally object.</a:t>
            </a:r>
            <a:endParaRPr b="0" i="0" sz="1600" u="none" cap="none" strike="noStrike">
              <a:latin typeface="Arial"/>
              <a:ea typeface="Arial"/>
              <a:cs typeface="Arial"/>
              <a:sym typeface="Arial"/>
            </a:endParaRPr>
          </a:p>
          <a:p>
            <a:pPr indent="-340560" lvl="0" marL="343080" marR="0" rtl="0" algn="ctr">
              <a:lnSpc>
                <a:spcPct val="80000"/>
              </a:lnSpc>
              <a:spcBef>
                <a:spcPts val="921"/>
              </a:spcBef>
              <a:spcAft>
                <a:spcPts val="0"/>
              </a:spcAft>
              <a:buNone/>
            </a:pPr>
            <a:r>
              <a:rPr b="1" i="0" lang="en-US" sz="1000" u="none" cap="none" strike="noStrike">
                <a:solidFill>
                  <a:srgbClr val="000000"/>
                </a:solidFill>
                <a:latin typeface="Calibri"/>
                <a:ea typeface="Calibri"/>
                <a:cs typeface="Calibri"/>
                <a:sym typeface="Calibri"/>
              </a:rPr>
              <a:t>---------------------------------------------------------------   </a:t>
            </a:r>
            <a:endParaRPr b="0" i="0" sz="1000" u="none" cap="none" strike="noStrike">
              <a:latin typeface="Arial"/>
              <a:ea typeface="Arial"/>
              <a:cs typeface="Arial"/>
              <a:sym typeface="Arial"/>
            </a:endParaRPr>
          </a:p>
          <a:p>
            <a:pPr indent="-340560" lvl="0" marL="343080" marR="0" rtl="0" algn="ctr">
              <a:lnSpc>
                <a:spcPct val="80000"/>
              </a:lnSpc>
              <a:spcBef>
                <a:spcPts val="281"/>
              </a:spcBef>
              <a:spcAft>
                <a:spcPts val="0"/>
              </a:spcAft>
              <a:buNone/>
            </a:pPr>
            <a:r>
              <a:rPr b="1" i="0" lang="en-US" sz="1400" u="none" cap="none" strike="noStrike">
                <a:solidFill>
                  <a:srgbClr val="000000"/>
                </a:solidFill>
                <a:latin typeface="Calibri"/>
                <a:ea typeface="Calibri"/>
                <a:cs typeface="Calibri"/>
                <a:sym typeface="Calibri"/>
              </a:rPr>
              <a:t>For more details, see </a:t>
            </a:r>
            <a:r>
              <a:rPr b="1" i="1" lang="en-US" sz="1400" u="none" cap="none" strike="noStrike">
                <a:solidFill>
                  <a:srgbClr val="000000"/>
                </a:solidFill>
                <a:latin typeface="Calibri"/>
                <a:ea typeface="Calibri"/>
                <a:cs typeface="Calibri"/>
                <a:sym typeface="Calibri"/>
              </a:rPr>
              <a:t>IEEE-SA Standards Board Operations Manual</a:t>
            </a:r>
            <a:r>
              <a:rPr b="1" i="0" lang="en-US" sz="1400" u="none" cap="none" strike="noStrike">
                <a:solidFill>
                  <a:srgbClr val="000000"/>
                </a:solidFill>
                <a:latin typeface="Calibri"/>
                <a:ea typeface="Calibri"/>
                <a:cs typeface="Calibri"/>
                <a:sym typeface="Calibri"/>
              </a:rPr>
              <a:t>, clause 5.3.10 and </a:t>
            </a:r>
            <a:br>
              <a:rPr b="0" i="0" lang="en-US" sz="1800" u="none" cap="none" strike="noStrike">
                <a:latin typeface="Arial"/>
                <a:ea typeface="Arial"/>
                <a:cs typeface="Arial"/>
                <a:sym typeface="Arial"/>
              </a:rPr>
            </a:br>
            <a:r>
              <a:rPr b="1" i="1" lang="en-US" sz="1400" u="none" cap="none" strike="noStrike">
                <a:solidFill>
                  <a:srgbClr val="000000"/>
                </a:solidFill>
                <a:latin typeface="Calibri"/>
                <a:ea typeface="Calibri"/>
                <a:cs typeface="Calibri"/>
                <a:sym typeface="Calibri"/>
              </a:rPr>
              <a:t>Antitrust and Competition Policy: What You Need to Know </a:t>
            </a:r>
            <a:r>
              <a:rPr b="1" i="0" lang="en-US" sz="1400" u="none" cap="none" strike="noStrike">
                <a:solidFill>
                  <a:srgbClr val="000000"/>
                </a:solidFill>
                <a:latin typeface="Calibri"/>
                <a:ea typeface="Calibri"/>
                <a:cs typeface="Calibri"/>
                <a:sym typeface="Calibri"/>
              </a:rPr>
              <a:t>at http://standards.ieee.org/develop/policies/antitrust.pdf</a:t>
            </a:r>
            <a:endParaRPr b="0" i="0" sz="1400" u="none" cap="none" strike="noStrike">
              <a:latin typeface="Arial"/>
              <a:ea typeface="Arial"/>
              <a:cs typeface="Arial"/>
              <a:sym typeface="Arial"/>
            </a:endParaRPr>
          </a:p>
        </p:txBody>
      </p:sp>
      <p:sp>
        <p:nvSpPr>
          <p:cNvPr id="211" name="Google Shape;211;p47"/>
          <p:cNvSpPr/>
          <p:nvPr/>
        </p:nvSpPr>
        <p:spPr>
          <a:xfrm>
            <a:off x="57240" y="4448040"/>
            <a:ext cx="957900" cy="2751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i="0" lang="en-US" sz="1800" u="sng" cap="none" strike="noStrike">
                <a:solidFill>
                  <a:srgbClr val="000000"/>
                </a:solidFill>
                <a:latin typeface="Times New Roman"/>
                <a:ea typeface="Times New Roman"/>
                <a:cs typeface="Times New Roman"/>
                <a:sym typeface="Times New Roman"/>
              </a:rPr>
              <a:t>Slide #3</a:t>
            </a:r>
            <a:endParaRPr b="0" i="0" sz="1800" u="none" cap="none" strike="noStrike">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48"/>
          <p:cNvSpPr/>
          <p:nvPr/>
        </p:nvSpPr>
        <p:spPr>
          <a:xfrm>
            <a:off x="380880" y="228600"/>
            <a:ext cx="8455680" cy="45468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i="0" lang="en-US" sz="3200" u="sng" cap="none" strike="noStrike">
                <a:solidFill>
                  <a:srgbClr val="000000"/>
                </a:solidFill>
                <a:latin typeface="Calibri"/>
                <a:ea typeface="Calibri"/>
                <a:cs typeface="Calibri"/>
                <a:sym typeface="Calibri"/>
              </a:rPr>
              <a:t>Patent-related information</a:t>
            </a:r>
            <a:endParaRPr b="0" i="0" sz="3200" u="none" cap="none" strike="noStrike">
              <a:latin typeface="Arial"/>
              <a:ea typeface="Arial"/>
              <a:cs typeface="Arial"/>
              <a:sym typeface="Arial"/>
            </a:endParaRPr>
          </a:p>
        </p:txBody>
      </p:sp>
      <p:sp>
        <p:nvSpPr>
          <p:cNvPr id="217" name="Google Shape;217;p48"/>
          <p:cNvSpPr/>
          <p:nvPr/>
        </p:nvSpPr>
        <p:spPr>
          <a:xfrm>
            <a:off x="533520" y="171360"/>
            <a:ext cx="8227080" cy="5691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48"/>
          <p:cNvSpPr/>
          <p:nvPr/>
        </p:nvSpPr>
        <p:spPr>
          <a:xfrm>
            <a:off x="380875" y="564475"/>
            <a:ext cx="8573700" cy="3883800"/>
          </a:xfrm>
          <a:prstGeom prst="rect">
            <a:avLst/>
          </a:prstGeom>
          <a:noFill/>
          <a:ln>
            <a:noFill/>
          </a:ln>
        </p:spPr>
        <p:txBody>
          <a:bodyPr anchorCtr="0" anchor="t" bIns="45000" lIns="90000" spcFirstLastPara="1" rIns="90000" wrap="square" tIns="45000">
            <a:noAutofit/>
          </a:bodyPr>
          <a:lstStyle/>
          <a:p>
            <a:pPr indent="-205560" lvl="0" marL="230040" marR="0" rtl="0" algn="l">
              <a:lnSpc>
                <a:spcPct val="80000"/>
              </a:lnSpc>
              <a:spcBef>
                <a:spcPts val="0"/>
              </a:spcBef>
              <a:spcAft>
                <a:spcPts val="0"/>
              </a:spcAft>
              <a:buNone/>
            </a:pPr>
            <a:r>
              <a:t/>
            </a:r>
            <a:endParaRPr b="0" i="0" sz="1800" u="none" cap="none" strike="noStrike">
              <a:latin typeface="Arial"/>
              <a:ea typeface="Arial"/>
              <a:cs typeface="Arial"/>
              <a:sym typeface="Arial"/>
            </a:endParaRPr>
          </a:p>
          <a:p>
            <a:pPr indent="-283320" lvl="0" marL="630360" marR="0" rtl="0" algn="l">
              <a:lnSpc>
                <a:spcPct val="90000"/>
              </a:lnSpc>
              <a:spcBef>
                <a:spcPts val="0"/>
              </a:spcBef>
              <a:spcAft>
                <a:spcPts val="0"/>
              </a:spcAft>
              <a:buNone/>
            </a:pPr>
            <a:r>
              <a:rPr b="1" i="0" lang="en-US" sz="2000" u="none" cap="none" strike="noStrike">
                <a:solidFill>
                  <a:srgbClr val="000000"/>
                </a:solidFill>
                <a:latin typeface="Calibri"/>
                <a:ea typeface="Calibri"/>
                <a:cs typeface="Calibri"/>
                <a:sym typeface="Calibri"/>
              </a:rPr>
              <a:t>	</a:t>
            </a:r>
            <a:r>
              <a:rPr b="1" i="0" lang="en-US" sz="1800" u="none" cap="none" strike="noStrike">
                <a:solidFill>
                  <a:srgbClr val="000000"/>
                </a:solidFill>
                <a:latin typeface="Calibri"/>
                <a:ea typeface="Calibri"/>
                <a:cs typeface="Calibri"/>
                <a:sym typeface="Calibri"/>
              </a:rPr>
              <a:t>The patent policy and the procedures used to execute that policy are documented in the:</a:t>
            </a:r>
            <a:endParaRPr b="0" i="0" sz="1800" u="none" cap="none" strike="noStrike">
              <a:latin typeface="Arial"/>
              <a:ea typeface="Arial"/>
              <a:cs typeface="Arial"/>
              <a:sym typeface="Arial"/>
            </a:endParaRPr>
          </a:p>
          <a:p>
            <a:pPr indent="-226080" lvl="2" marL="1143000" marR="0" rtl="0" algn="l">
              <a:lnSpc>
                <a:spcPct val="90000"/>
              </a:lnSpc>
              <a:spcBef>
                <a:spcPts val="0"/>
              </a:spcBef>
              <a:spcAft>
                <a:spcPts val="0"/>
              </a:spcAft>
              <a:buClr>
                <a:srgbClr val="CC3300"/>
              </a:buClr>
              <a:buSzPts val="1800"/>
              <a:buFont typeface="Arial"/>
              <a:buChar char="•"/>
            </a:pPr>
            <a:r>
              <a:rPr b="1" i="1" lang="en-US" sz="1800" u="none" cap="none" strike="noStrike">
                <a:solidFill>
                  <a:srgbClr val="000000"/>
                </a:solidFill>
                <a:latin typeface="Calibri"/>
                <a:ea typeface="Calibri"/>
                <a:cs typeface="Calibri"/>
                <a:sym typeface="Calibri"/>
              </a:rPr>
              <a:t>IEEE-SA Standards Board Bylaws</a:t>
            </a:r>
            <a:r>
              <a:rPr b="1" i="0" lang="en-US" sz="1800" u="none" cap="none" strike="noStrike">
                <a:solidFill>
                  <a:srgbClr val="000000"/>
                </a:solidFill>
                <a:latin typeface="Calibri"/>
                <a:ea typeface="Calibri"/>
                <a:cs typeface="Calibri"/>
                <a:sym typeface="Calibri"/>
              </a:rPr>
              <a:t> </a:t>
            </a:r>
            <a:r>
              <a:rPr b="1" i="0" lang="en-US" sz="1600" u="none" cap="none" strike="noStrike">
                <a:solidFill>
                  <a:srgbClr val="000000"/>
                </a:solidFill>
                <a:latin typeface="Calibri"/>
                <a:ea typeface="Calibri"/>
                <a:cs typeface="Calibri"/>
                <a:sym typeface="Calibri"/>
              </a:rPr>
              <a:t>(http://standards.ieee.org/develop/policies/bylaws/sect6-7.html#6) </a:t>
            </a:r>
            <a:endParaRPr b="0" i="0" sz="1600" u="none" cap="none" strike="noStrike">
              <a:latin typeface="Arial"/>
              <a:ea typeface="Arial"/>
              <a:cs typeface="Arial"/>
              <a:sym typeface="Arial"/>
            </a:endParaRPr>
          </a:p>
          <a:p>
            <a:pPr indent="-226080" lvl="2" marL="1143000" marR="0" rtl="0" algn="l">
              <a:lnSpc>
                <a:spcPct val="90000"/>
              </a:lnSpc>
              <a:spcBef>
                <a:spcPts val="0"/>
              </a:spcBef>
              <a:spcAft>
                <a:spcPts val="0"/>
              </a:spcAft>
              <a:buClr>
                <a:srgbClr val="CC3300"/>
              </a:buClr>
              <a:buSzPts val="1800"/>
              <a:buFont typeface="Arial"/>
              <a:buChar char="•"/>
            </a:pPr>
            <a:r>
              <a:rPr b="1" i="1" lang="en-US" sz="1800" u="none" cap="none" strike="noStrike">
                <a:solidFill>
                  <a:srgbClr val="000000"/>
                </a:solidFill>
                <a:latin typeface="Calibri"/>
                <a:ea typeface="Calibri"/>
                <a:cs typeface="Calibri"/>
                <a:sym typeface="Calibri"/>
              </a:rPr>
              <a:t>IEEE-SA Standards Board Operations Manual</a:t>
            </a:r>
            <a:r>
              <a:rPr b="1" i="0" lang="en-US" sz="1800" u="none" cap="none" strike="noStrike">
                <a:solidFill>
                  <a:srgbClr val="000000"/>
                </a:solidFill>
                <a:latin typeface="Calibri"/>
                <a:ea typeface="Calibri"/>
                <a:cs typeface="Calibri"/>
                <a:sym typeface="Calibri"/>
              </a:rPr>
              <a:t> </a:t>
            </a:r>
            <a:r>
              <a:rPr b="1" i="0" lang="en-US" sz="1600" u="none" cap="none" strike="noStrike">
                <a:solidFill>
                  <a:srgbClr val="000000"/>
                </a:solidFill>
                <a:latin typeface="Calibri"/>
                <a:ea typeface="Calibri"/>
                <a:cs typeface="Calibri"/>
                <a:sym typeface="Calibri"/>
              </a:rPr>
              <a:t>(http://standards.ieee.org/develop/policies/opman/sect6.html#6.3)</a:t>
            </a:r>
            <a:endParaRPr b="0" i="0" sz="1600" u="none" cap="none" strike="noStrike">
              <a:latin typeface="Arial"/>
              <a:ea typeface="Arial"/>
              <a:cs typeface="Arial"/>
              <a:sym typeface="Arial"/>
            </a:endParaRPr>
          </a:p>
          <a:p>
            <a:pPr indent="-283320" lvl="0" marL="630360" marR="0" rtl="0" algn="l">
              <a:lnSpc>
                <a:spcPct val="90000"/>
              </a:lnSpc>
              <a:spcBef>
                <a:spcPts val="1001"/>
              </a:spcBef>
              <a:spcAft>
                <a:spcPts val="0"/>
              </a:spcAft>
              <a:buNone/>
            </a:pPr>
            <a:r>
              <a:rPr b="1" i="0" lang="en-US" sz="2000" u="none" cap="none" strike="noStrike">
                <a:solidFill>
                  <a:srgbClr val="000000"/>
                </a:solidFill>
                <a:latin typeface="Calibri"/>
                <a:ea typeface="Calibri"/>
                <a:cs typeface="Calibri"/>
                <a:sym typeface="Calibri"/>
              </a:rPr>
              <a:t>	</a:t>
            </a:r>
            <a:r>
              <a:rPr b="1" i="0" lang="en-US" sz="1800" u="none" cap="none" strike="noStrike">
                <a:solidFill>
                  <a:srgbClr val="000000"/>
                </a:solidFill>
                <a:latin typeface="Calibri"/>
                <a:ea typeface="Calibri"/>
                <a:cs typeface="Calibri"/>
                <a:sym typeface="Calibri"/>
              </a:rPr>
              <a:t>Material about the patent policy is available at </a:t>
            </a:r>
            <a:endParaRPr b="0" i="0" sz="1800" u="none" cap="none" strike="noStrike">
              <a:latin typeface="Arial"/>
              <a:ea typeface="Arial"/>
              <a:cs typeface="Arial"/>
              <a:sym typeface="Arial"/>
            </a:endParaRPr>
          </a:p>
          <a:p>
            <a:pPr indent="-283320" lvl="0" marL="630360" marR="0" rtl="0" algn="l">
              <a:lnSpc>
                <a:spcPct val="90000"/>
              </a:lnSpc>
              <a:spcBef>
                <a:spcPts val="1001"/>
              </a:spcBef>
              <a:spcAft>
                <a:spcPts val="0"/>
              </a:spcAft>
              <a:buNone/>
            </a:pPr>
            <a:r>
              <a:rPr b="1" i="0" lang="en-US" sz="1800" u="none" cap="none" strike="noStrike">
                <a:solidFill>
                  <a:srgbClr val="000000"/>
                </a:solidFill>
                <a:latin typeface="Calibri"/>
                <a:ea typeface="Calibri"/>
                <a:cs typeface="Calibri"/>
                <a:sym typeface="Calibri"/>
              </a:rPr>
              <a:t>	</a:t>
            </a:r>
            <a:r>
              <a:rPr b="1" i="1" lang="en-US" sz="1800" u="none" cap="none" strike="noStrike">
                <a:solidFill>
                  <a:srgbClr val="000000"/>
                </a:solidFill>
                <a:latin typeface="Calibri"/>
                <a:ea typeface="Calibri"/>
                <a:cs typeface="Calibri"/>
                <a:sym typeface="Calibri"/>
              </a:rPr>
              <a:t>http://standards.ieee.org/about/sasb/patcom/materials.html</a:t>
            </a:r>
            <a:endParaRPr b="0" i="0" sz="1800" u="none" cap="none" strike="noStrike">
              <a:latin typeface="Arial"/>
              <a:ea typeface="Arial"/>
              <a:cs typeface="Arial"/>
              <a:sym typeface="Arial"/>
            </a:endParaRPr>
          </a:p>
          <a:p>
            <a:pPr indent="-283320" lvl="0" marL="630360" marR="0" rtl="0" algn="ctr">
              <a:lnSpc>
                <a:spcPct val="90000"/>
              </a:lnSpc>
              <a:spcBef>
                <a:spcPts val="0"/>
              </a:spcBef>
              <a:spcAft>
                <a:spcPts val="0"/>
              </a:spcAft>
              <a:buNone/>
            </a:pPr>
            <a:r>
              <a:rPr b="1" i="0" lang="en-US" sz="3200" u="none" cap="none" strike="noStrike">
                <a:solidFill>
                  <a:srgbClr val="000000"/>
                </a:solidFill>
                <a:latin typeface="Calibri"/>
                <a:ea typeface="Calibri"/>
                <a:cs typeface="Calibri"/>
                <a:sym typeface="Calibri"/>
              </a:rPr>
              <a:t>	</a:t>
            </a:r>
            <a:r>
              <a:rPr b="1" i="0" lang="en-US" sz="2400" u="none" cap="none" strike="noStrike">
                <a:solidFill>
                  <a:srgbClr val="000000"/>
                </a:solidFill>
                <a:latin typeface="Calibri"/>
                <a:ea typeface="Calibri"/>
                <a:cs typeface="Calibri"/>
                <a:sym typeface="Calibri"/>
              </a:rPr>
              <a:t>If you have questions, contact the IEEE-SA Standards Board Patent Committee Administrator at patcom@ieee.org</a:t>
            </a:r>
            <a:endParaRPr b="0" i="0" sz="2400" u="none" cap="none" strike="noStrike">
              <a:latin typeface="Arial"/>
              <a:ea typeface="Arial"/>
              <a:cs typeface="Arial"/>
              <a:sym typeface="Arial"/>
            </a:endParaRPr>
          </a:p>
          <a:p>
            <a:pPr indent="-283320" lvl="0" marL="630360" marR="0" rtl="0" algn="l">
              <a:lnSpc>
                <a:spcPct val="100000"/>
              </a:lnSpc>
              <a:spcBef>
                <a:spcPts val="0"/>
              </a:spcBef>
              <a:spcAft>
                <a:spcPts val="0"/>
              </a:spcAft>
              <a:buNone/>
            </a:pPr>
            <a:r>
              <a:t/>
            </a:r>
            <a:endParaRPr b="0" i="0" sz="2400" u="none" cap="none" strike="noStrike">
              <a:latin typeface="Arial"/>
              <a:ea typeface="Arial"/>
              <a:cs typeface="Arial"/>
              <a:sym typeface="Arial"/>
            </a:endParaRPr>
          </a:p>
        </p:txBody>
      </p:sp>
      <p:sp>
        <p:nvSpPr>
          <p:cNvPr id="219" name="Google Shape;219;p48"/>
          <p:cNvSpPr/>
          <p:nvPr/>
        </p:nvSpPr>
        <p:spPr>
          <a:xfrm>
            <a:off x="57240" y="4448040"/>
            <a:ext cx="950100" cy="272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i="0" lang="en-US" sz="1800" u="sng" cap="none" strike="noStrike">
                <a:solidFill>
                  <a:srgbClr val="000000"/>
                </a:solidFill>
                <a:latin typeface="Times New Roman"/>
                <a:ea typeface="Times New Roman"/>
                <a:cs typeface="Times New Roman"/>
                <a:sym typeface="Times New Roman"/>
              </a:rPr>
              <a:t>Slide #4</a:t>
            </a:r>
            <a:endParaRPr b="0" i="0" sz="1800" u="none" cap="none" strike="noStrike">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