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61.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3"/>
    <p:sldMasterId id="2147483661" r:id="rId4"/>
    <p:sldMasterId id="214748367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7772400" cy="10058400"/>
  <p:embeddedFontLst>
    <p:embeddedFont>
      <p:font typeface="Montserrat"/>
      <p:regular r:id="rId20"/>
      <p:bold r:id="rId21"/>
      <p:italic r:id="rId22"/>
      <p:boldItalic r:id="rId23"/>
    </p:embeddedFont>
    <p:embeddedFont>
      <p:font typeface="Montserrat ExtraBold"/>
      <p:bold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6" roundtripDataSignature="AMtx7mh9r0v7TSCuDj2t2/oF+cHMglVH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ExtraBold-bold.fntdata"/><Relationship Id="rId23" Type="http://schemas.openxmlformats.org/officeDocument/2006/relationships/font" Target="fonts/Montserrat-boldItalic.fntdata"/><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customschemas.google.com/relationships/presentationmetadata" Target="metadata"/><Relationship Id="rId25" Type="http://schemas.openxmlformats.org/officeDocument/2006/relationships/font" Target="fonts/MontserratExtraBold-boldItalic.fntdata"/><Relationship Id="rId5" Type="http://schemas.openxmlformats.org/officeDocument/2006/relationships/slideMaster" Target="slideMasters/slideMaster3.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6" name="Shape 486"/>
        <p:cNvGrpSpPr/>
        <p:nvPr/>
      </p:nvGrpSpPr>
      <p:grpSpPr>
        <a:xfrm>
          <a:off x="0" y="0"/>
          <a:ext cx="0" cy="0"/>
          <a:chOff x="0" y="0"/>
          <a:chExt cx="0" cy="0"/>
        </a:xfrm>
      </p:grpSpPr>
      <p:sp>
        <p:nvSpPr>
          <p:cNvPr id="487" name="Google Shape;487;p1: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88" name="Google Shape;488;p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4" name="Shape 544"/>
        <p:cNvGrpSpPr/>
        <p:nvPr/>
      </p:nvGrpSpPr>
      <p:grpSpPr>
        <a:xfrm>
          <a:off x="0" y="0"/>
          <a:ext cx="0" cy="0"/>
          <a:chOff x="0" y="0"/>
          <a:chExt cx="0" cy="0"/>
        </a:xfrm>
      </p:grpSpPr>
      <p:sp>
        <p:nvSpPr>
          <p:cNvPr id="545" name="Google Shape;545;p10: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46" name="Google Shape;546;p10: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1" name="Shape 551"/>
        <p:cNvGrpSpPr/>
        <p:nvPr/>
      </p:nvGrpSpPr>
      <p:grpSpPr>
        <a:xfrm>
          <a:off x="0" y="0"/>
          <a:ext cx="0" cy="0"/>
          <a:chOff x="0" y="0"/>
          <a:chExt cx="0" cy="0"/>
        </a:xfrm>
      </p:grpSpPr>
      <p:sp>
        <p:nvSpPr>
          <p:cNvPr id="552" name="Google Shape;552;p11: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53" name="Google Shape;553;p1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7" name="Shape 557"/>
        <p:cNvGrpSpPr/>
        <p:nvPr/>
      </p:nvGrpSpPr>
      <p:grpSpPr>
        <a:xfrm>
          <a:off x="0" y="0"/>
          <a:ext cx="0" cy="0"/>
          <a:chOff x="0" y="0"/>
          <a:chExt cx="0" cy="0"/>
        </a:xfrm>
      </p:grpSpPr>
      <p:sp>
        <p:nvSpPr>
          <p:cNvPr id="558" name="Google Shape;558;p12: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59" name="Google Shape;559;p1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3" name="Shape 563"/>
        <p:cNvGrpSpPr/>
        <p:nvPr/>
      </p:nvGrpSpPr>
      <p:grpSpPr>
        <a:xfrm>
          <a:off x="0" y="0"/>
          <a:ext cx="0" cy="0"/>
          <a:chOff x="0" y="0"/>
          <a:chExt cx="0" cy="0"/>
        </a:xfrm>
      </p:grpSpPr>
      <p:sp>
        <p:nvSpPr>
          <p:cNvPr id="564" name="Google Shape;564;p13: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65" name="Google Shape;565;p1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2" name="Shape 492"/>
        <p:cNvGrpSpPr/>
        <p:nvPr/>
      </p:nvGrpSpPr>
      <p:grpSpPr>
        <a:xfrm>
          <a:off x="0" y="0"/>
          <a:ext cx="0" cy="0"/>
          <a:chOff x="0" y="0"/>
          <a:chExt cx="0" cy="0"/>
        </a:xfrm>
      </p:grpSpPr>
      <p:sp>
        <p:nvSpPr>
          <p:cNvPr id="493" name="Google Shape;493;p2: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4" name="Google Shape;494;p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8" name="Shape 498"/>
        <p:cNvGrpSpPr/>
        <p:nvPr/>
      </p:nvGrpSpPr>
      <p:grpSpPr>
        <a:xfrm>
          <a:off x="0" y="0"/>
          <a:ext cx="0" cy="0"/>
          <a:chOff x="0" y="0"/>
          <a:chExt cx="0" cy="0"/>
        </a:xfrm>
      </p:grpSpPr>
      <p:sp>
        <p:nvSpPr>
          <p:cNvPr id="499" name="Google Shape;499;p3: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0" name="Google Shape;500;p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4" name="Shape 504"/>
        <p:cNvGrpSpPr/>
        <p:nvPr/>
      </p:nvGrpSpPr>
      <p:grpSpPr>
        <a:xfrm>
          <a:off x="0" y="0"/>
          <a:ext cx="0" cy="0"/>
          <a:chOff x="0" y="0"/>
          <a:chExt cx="0" cy="0"/>
        </a:xfrm>
      </p:grpSpPr>
      <p:sp>
        <p:nvSpPr>
          <p:cNvPr id="505" name="Google Shape;505;p4: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6" name="Google Shape;506;p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0" name="Shape 510"/>
        <p:cNvGrpSpPr/>
        <p:nvPr/>
      </p:nvGrpSpPr>
      <p:grpSpPr>
        <a:xfrm>
          <a:off x="0" y="0"/>
          <a:ext cx="0" cy="0"/>
          <a:chOff x="0" y="0"/>
          <a:chExt cx="0" cy="0"/>
        </a:xfrm>
      </p:grpSpPr>
      <p:sp>
        <p:nvSpPr>
          <p:cNvPr id="511" name="Google Shape;511;p5: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12" name="Google Shape;512;p5: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6" name="Shape 516"/>
        <p:cNvGrpSpPr/>
        <p:nvPr/>
      </p:nvGrpSpPr>
      <p:grpSpPr>
        <a:xfrm>
          <a:off x="0" y="0"/>
          <a:ext cx="0" cy="0"/>
          <a:chOff x="0" y="0"/>
          <a:chExt cx="0" cy="0"/>
        </a:xfrm>
      </p:grpSpPr>
      <p:sp>
        <p:nvSpPr>
          <p:cNvPr id="517" name="Google Shape;517;g890ac4a122_0_410: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18" name="Google Shape;518;g890ac4a122_0_410: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3" name="Shape 523"/>
        <p:cNvGrpSpPr/>
        <p:nvPr/>
      </p:nvGrpSpPr>
      <p:grpSpPr>
        <a:xfrm>
          <a:off x="0" y="0"/>
          <a:ext cx="0" cy="0"/>
          <a:chOff x="0" y="0"/>
          <a:chExt cx="0" cy="0"/>
        </a:xfrm>
      </p:grpSpPr>
      <p:sp>
        <p:nvSpPr>
          <p:cNvPr id="524" name="Google Shape;524;g890ac4a122_0_416: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25" name="Google Shape;525;g890ac4a122_0_416: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0" name="Shape 530"/>
        <p:cNvGrpSpPr/>
        <p:nvPr/>
      </p:nvGrpSpPr>
      <p:grpSpPr>
        <a:xfrm>
          <a:off x="0" y="0"/>
          <a:ext cx="0" cy="0"/>
          <a:chOff x="0" y="0"/>
          <a:chExt cx="0" cy="0"/>
        </a:xfrm>
      </p:grpSpPr>
      <p:sp>
        <p:nvSpPr>
          <p:cNvPr id="531" name="Google Shape;531;g890ac4a122_0_422: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32" name="Google Shape;532;g890ac4a122_0_422: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7" name="Shape 537"/>
        <p:cNvGrpSpPr/>
        <p:nvPr/>
      </p:nvGrpSpPr>
      <p:grpSpPr>
        <a:xfrm>
          <a:off x="0" y="0"/>
          <a:ext cx="0" cy="0"/>
          <a:chOff x="0" y="0"/>
          <a:chExt cx="0" cy="0"/>
        </a:xfrm>
      </p:grpSpPr>
      <p:sp>
        <p:nvSpPr>
          <p:cNvPr id="538" name="Google Shape;538;g890ac4a122_0_428: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39" name="Google Shape;539;g890ac4a122_0_428: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4.png"/><Relationship Id="rId4"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8.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8.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8.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8.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8.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38" name="Shape 38"/>
        <p:cNvGrpSpPr/>
        <p:nvPr/>
      </p:nvGrpSpPr>
      <p:grpSpPr>
        <a:xfrm>
          <a:off x="0" y="0"/>
          <a:ext cx="0" cy="0"/>
          <a:chOff x="0" y="0"/>
          <a:chExt cx="0" cy="0"/>
        </a:xfrm>
      </p:grpSpPr>
      <p:sp>
        <p:nvSpPr>
          <p:cNvPr id="39" name="Google Shape;39;p2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8"/>
          <p:cNvSpPr txBox="1"/>
          <p:nvPr>
            <p:ph idx="1" type="body"/>
          </p:nvPr>
        </p:nvSpPr>
        <p:spPr>
          <a:xfrm>
            <a:off x="457200" y="120348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1" name="Google Shape;41;p28"/>
          <p:cNvSpPr txBox="1"/>
          <p:nvPr>
            <p:ph idx="2"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42" name="Shape 42"/>
        <p:cNvGrpSpPr/>
        <p:nvPr/>
      </p:nvGrpSpPr>
      <p:grpSpPr>
        <a:xfrm>
          <a:off x="0" y="0"/>
          <a:ext cx="0" cy="0"/>
          <a:chOff x="0" y="0"/>
          <a:chExt cx="0" cy="0"/>
        </a:xfrm>
      </p:grpSpPr>
      <p:sp>
        <p:nvSpPr>
          <p:cNvPr id="43" name="Google Shape;43;p2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9"/>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5" name="Google Shape;45;p29"/>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6" name="Google Shape;46;p29"/>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7" name="Google Shape;47;p29"/>
          <p:cNvSpPr txBox="1"/>
          <p:nvPr>
            <p:ph idx="4"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48" name="Shape 48"/>
        <p:cNvGrpSpPr/>
        <p:nvPr/>
      </p:nvGrpSpPr>
      <p:grpSpPr>
        <a:xfrm>
          <a:off x="0" y="0"/>
          <a:ext cx="0" cy="0"/>
          <a:chOff x="0" y="0"/>
          <a:chExt cx="0" cy="0"/>
        </a:xfrm>
      </p:grpSpPr>
      <p:sp>
        <p:nvSpPr>
          <p:cNvPr id="49" name="Google Shape;49;p3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0"/>
          <p:cNvSpPr txBox="1"/>
          <p:nvPr>
            <p:ph idx="1" type="body"/>
          </p:nvPr>
        </p:nvSpPr>
        <p:spPr>
          <a:xfrm>
            <a:off x="45720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1" name="Google Shape;51;p30"/>
          <p:cNvSpPr txBox="1"/>
          <p:nvPr>
            <p:ph idx="2" type="body"/>
          </p:nvPr>
        </p:nvSpPr>
        <p:spPr>
          <a:xfrm>
            <a:off x="323964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2" name="Google Shape;52;p30"/>
          <p:cNvSpPr txBox="1"/>
          <p:nvPr>
            <p:ph idx="3" type="body"/>
          </p:nvPr>
        </p:nvSpPr>
        <p:spPr>
          <a:xfrm>
            <a:off x="602208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3" name="Google Shape;53;p30"/>
          <p:cNvSpPr txBox="1"/>
          <p:nvPr>
            <p:ph idx="4" type="body"/>
          </p:nvPr>
        </p:nvSpPr>
        <p:spPr>
          <a:xfrm>
            <a:off x="45720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4" name="Google Shape;54;p30"/>
          <p:cNvSpPr txBox="1"/>
          <p:nvPr>
            <p:ph idx="5" type="body"/>
          </p:nvPr>
        </p:nvSpPr>
        <p:spPr>
          <a:xfrm>
            <a:off x="323964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5" name="Google Shape;55;p30"/>
          <p:cNvSpPr txBox="1"/>
          <p:nvPr>
            <p:ph idx="6" type="body"/>
          </p:nvPr>
        </p:nvSpPr>
        <p:spPr>
          <a:xfrm>
            <a:off x="602208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59" name="Shape 5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60" name="Shape 60"/>
        <p:cNvGrpSpPr/>
        <p:nvPr/>
      </p:nvGrpSpPr>
      <p:grpSpPr>
        <a:xfrm>
          <a:off x="0" y="0"/>
          <a:ext cx="0" cy="0"/>
          <a:chOff x="0" y="0"/>
          <a:chExt cx="0" cy="0"/>
        </a:xfrm>
      </p:grpSpPr>
      <p:sp>
        <p:nvSpPr>
          <p:cNvPr id="61" name="Google Shape;61;p3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31"/>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63" name="Shape 63"/>
        <p:cNvGrpSpPr/>
        <p:nvPr/>
      </p:nvGrpSpPr>
      <p:grpSpPr>
        <a:xfrm>
          <a:off x="0" y="0"/>
          <a:ext cx="0" cy="0"/>
          <a:chOff x="0" y="0"/>
          <a:chExt cx="0" cy="0"/>
        </a:xfrm>
      </p:grpSpPr>
      <p:sp>
        <p:nvSpPr>
          <p:cNvPr id="64" name="Google Shape;64;p3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32"/>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66" name="Shape 66"/>
        <p:cNvGrpSpPr/>
        <p:nvPr/>
      </p:nvGrpSpPr>
      <p:grpSpPr>
        <a:xfrm>
          <a:off x="0" y="0"/>
          <a:ext cx="0" cy="0"/>
          <a:chOff x="0" y="0"/>
          <a:chExt cx="0" cy="0"/>
        </a:xfrm>
      </p:grpSpPr>
      <p:sp>
        <p:nvSpPr>
          <p:cNvPr id="67" name="Google Shape;67;p3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33"/>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69" name="Google Shape;69;p33"/>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3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72" name="Shape 72"/>
        <p:cNvGrpSpPr/>
        <p:nvPr/>
      </p:nvGrpSpPr>
      <p:grpSpPr>
        <a:xfrm>
          <a:off x="0" y="0"/>
          <a:ext cx="0" cy="0"/>
          <a:chOff x="0" y="0"/>
          <a:chExt cx="0" cy="0"/>
        </a:xfrm>
      </p:grpSpPr>
      <p:sp>
        <p:nvSpPr>
          <p:cNvPr id="73" name="Google Shape;73;p35"/>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74" name="Shape 74"/>
        <p:cNvGrpSpPr/>
        <p:nvPr/>
      </p:nvGrpSpPr>
      <p:grpSpPr>
        <a:xfrm>
          <a:off x="0" y="0"/>
          <a:ext cx="0" cy="0"/>
          <a:chOff x="0" y="0"/>
          <a:chExt cx="0" cy="0"/>
        </a:xfrm>
      </p:grpSpPr>
      <p:sp>
        <p:nvSpPr>
          <p:cNvPr id="75" name="Google Shape;75;p3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6"/>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7" name="Google Shape;77;p36"/>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8" name="Google Shape;78;p36"/>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9" name="Shape 9"/>
        <p:cNvGrpSpPr/>
        <p:nvPr/>
      </p:nvGrpSpPr>
      <p:grpSpPr>
        <a:xfrm>
          <a:off x="0" y="0"/>
          <a:ext cx="0" cy="0"/>
          <a:chOff x="0" y="0"/>
          <a:chExt cx="0" cy="0"/>
        </a:xfrm>
      </p:grpSpPr>
      <p:sp>
        <p:nvSpPr>
          <p:cNvPr id="10" name="Google Shape;10;p2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 name="Google Shape;11;p20"/>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79" name="Shape 79"/>
        <p:cNvGrpSpPr/>
        <p:nvPr/>
      </p:nvGrpSpPr>
      <p:grpSpPr>
        <a:xfrm>
          <a:off x="0" y="0"/>
          <a:ext cx="0" cy="0"/>
          <a:chOff x="0" y="0"/>
          <a:chExt cx="0" cy="0"/>
        </a:xfrm>
      </p:grpSpPr>
      <p:sp>
        <p:nvSpPr>
          <p:cNvPr id="80" name="Google Shape;80;p3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7"/>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2" name="Google Shape;82;p37"/>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3" name="Google Shape;83;p37"/>
          <p:cNvSpPr txBox="1"/>
          <p:nvPr>
            <p:ph idx="3"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84" name="Shape 84"/>
        <p:cNvGrpSpPr/>
        <p:nvPr/>
      </p:nvGrpSpPr>
      <p:grpSpPr>
        <a:xfrm>
          <a:off x="0" y="0"/>
          <a:ext cx="0" cy="0"/>
          <a:chOff x="0" y="0"/>
          <a:chExt cx="0" cy="0"/>
        </a:xfrm>
      </p:grpSpPr>
      <p:sp>
        <p:nvSpPr>
          <p:cNvPr id="85" name="Google Shape;85;p3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38"/>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7" name="Google Shape;87;p38"/>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8" name="Google Shape;88;p38"/>
          <p:cNvSpPr txBox="1"/>
          <p:nvPr>
            <p:ph idx="3"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89" name="Shape 89"/>
        <p:cNvGrpSpPr/>
        <p:nvPr/>
      </p:nvGrpSpPr>
      <p:grpSpPr>
        <a:xfrm>
          <a:off x="0" y="0"/>
          <a:ext cx="0" cy="0"/>
          <a:chOff x="0" y="0"/>
          <a:chExt cx="0" cy="0"/>
        </a:xfrm>
      </p:grpSpPr>
      <p:sp>
        <p:nvSpPr>
          <p:cNvPr id="90" name="Google Shape;90;p3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39"/>
          <p:cNvSpPr txBox="1"/>
          <p:nvPr>
            <p:ph idx="1" type="body"/>
          </p:nvPr>
        </p:nvSpPr>
        <p:spPr>
          <a:xfrm>
            <a:off x="457200" y="120348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2" name="Google Shape;92;p39"/>
          <p:cNvSpPr txBox="1"/>
          <p:nvPr>
            <p:ph idx="2"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93" name="Shape 93"/>
        <p:cNvGrpSpPr/>
        <p:nvPr/>
      </p:nvGrpSpPr>
      <p:grpSpPr>
        <a:xfrm>
          <a:off x="0" y="0"/>
          <a:ext cx="0" cy="0"/>
          <a:chOff x="0" y="0"/>
          <a:chExt cx="0" cy="0"/>
        </a:xfrm>
      </p:grpSpPr>
      <p:sp>
        <p:nvSpPr>
          <p:cNvPr id="94" name="Google Shape;94;p4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40"/>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6" name="Google Shape;96;p40"/>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7" name="Google Shape;97;p40"/>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8" name="Google Shape;98;p40"/>
          <p:cNvSpPr txBox="1"/>
          <p:nvPr>
            <p:ph idx="4"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99" name="Shape 99"/>
        <p:cNvGrpSpPr/>
        <p:nvPr/>
      </p:nvGrpSpPr>
      <p:grpSpPr>
        <a:xfrm>
          <a:off x="0" y="0"/>
          <a:ext cx="0" cy="0"/>
          <a:chOff x="0" y="0"/>
          <a:chExt cx="0" cy="0"/>
        </a:xfrm>
      </p:grpSpPr>
      <p:sp>
        <p:nvSpPr>
          <p:cNvPr id="100" name="Google Shape;100;p4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1"/>
          <p:cNvSpPr txBox="1"/>
          <p:nvPr>
            <p:ph idx="1" type="body"/>
          </p:nvPr>
        </p:nvSpPr>
        <p:spPr>
          <a:xfrm>
            <a:off x="45720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2" name="Google Shape;102;p41"/>
          <p:cNvSpPr txBox="1"/>
          <p:nvPr>
            <p:ph idx="2" type="body"/>
          </p:nvPr>
        </p:nvSpPr>
        <p:spPr>
          <a:xfrm>
            <a:off x="323964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3" name="Google Shape;103;p41"/>
          <p:cNvSpPr txBox="1"/>
          <p:nvPr>
            <p:ph idx="3" type="body"/>
          </p:nvPr>
        </p:nvSpPr>
        <p:spPr>
          <a:xfrm>
            <a:off x="602208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4" name="Google Shape;104;p41"/>
          <p:cNvSpPr txBox="1"/>
          <p:nvPr>
            <p:ph idx="4" type="body"/>
          </p:nvPr>
        </p:nvSpPr>
        <p:spPr>
          <a:xfrm>
            <a:off x="45720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5" name="Google Shape;105;p41"/>
          <p:cNvSpPr txBox="1"/>
          <p:nvPr>
            <p:ph idx="5" type="body"/>
          </p:nvPr>
        </p:nvSpPr>
        <p:spPr>
          <a:xfrm>
            <a:off x="323964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6" name="Google Shape;106;p41"/>
          <p:cNvSpPr txBox="1"/>
          <p:nvPr>
            <p:ph idx="6" type="body"/>
          </p:nvPr>
        </p:nvSpPr>
        <p:spPr>
          <a:xfrm>
            <a:off x="602208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Title and Content">
  <p:cSld name="Headline Bluebar Title and Content">
    <p:spTree>
      <p:nvGrpSpPr>
        <p:cNvPr id="111" name="Shape 111"/>
        <p:cNvGrpSpPr/>
        <p:nvPr/>
      </p:nvGrpSpPr>
      <p:grpSpPr>
        <a:xfrm>
          <a:off x="0" y="0"/>
          <a:ext cx="0" cy="0"/>
          <a:chOff x="0" y="0"/>
          <a:chExt cx="0" cy="0"/>
        </a:xfrm>
      </p:grpSpPr>
      <p:sp>
        <p:nvSpPr>
          <p:cNvPr id="112" name="Google Shape;112;g890ac4a122_0_445"/>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13" name="Google Shape;113;g890ac4a122_0_44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14" name="Google Shape;114;g890ac4a122_0_445"/>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1" cap="none">
                <a:solidFill>
                  <a:schemeClr val="dk1"/>
                </a:solidFill>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Font typeface="Merriweather Sans"/>
              <a:buChar char="﹣"/>
              <a:defRPr>
                <a:latin typeface="Calibri"/>
                <a:ea typeface="Calibri"/>
                <a:cs typeface="Calibri"/>
                <a:sym typeface="Calibri"/>
              </a:defRPr>
            </a:lvl4pPr>
            <a:lvl5pPr indent="-285750" lvl="4" marL="2286000" algn="l">
              <a:lnSpc>
                <a:spcPct val="100000"/>
              </a:lnSpc>
              <a:spcBef>
                <a:spcPts val="150"/>
              </a:spcBef>
              <a:spcAft>
                <a:spcPts val="0"/>
              </a:spcAft>
              <a:buSzPts val="900"/>
              <a:buFont typeface="Merriweather Sans"/>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15" name="Google Shape;115;g890ac4a122_0_445"/>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16" name="Google Shape;116;g890ac4a122_0_44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117" name="Google Shape;117;g890ac4a122_0_445"/>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White Title Slide" type="title">
  <p:cSld name="TITLE">
    <p:spTree>
      <p:nvGrpSpPr>
        <p:cNvPr id="118" name="Shape 118"/>
        <p:cNvGrpSpPr/>
        <p:nvPr/>
      </p:nvGrpSpPr>
      <p:grpSpPr>
        <a:xfrm>
          <a:off x="0" y="0"/>
          <a:ext cx="0" cy="0"/>
          <a:chOff x="0" y="0"/>
          <a:chExt cx="0" cy="0"/>
        </a:xfrm>
      </p:grpSpPr>
      <p:pic>
        <p:nvPicPr>
          <p:cNvPr id="119" name="Google Shape;119;g890ac4a122_0_438"/>
          <p:cNvPicPr preferRelativeResize="0"/>
          <p:nvPr/>
        </p:nvPicPr>
        <p:blipFill rotWithShape="1">
          <a:blip r:embed="rId2">
            <a:alphaModFix/>
          </a:blip>
          <a:srcRect b="0" l="0" r="0" t="0"/>
          <a:stretch/>
        </p:blipFill>
        <p:spPr>
          <a:xfrm>
            <a:off x="457200" y="438925"/>
            <a:ext cx="831286" cy="475475"/>
          </a:xfrm>
          <a:prstGeom prst="rect">
            <a:avLst/>
          </a:prstGeom>
          <a:noFill/>
          <a:ln>
            <a:noFill/>
          </a:ln>
        </p:spPr>
      </p:pic>
      <p:pic>
        <p:nvPicPr>
          <p:cNvPr id="120" name="Google Shape;120;g890ac4a122_0_438"/>
          <p:cNvPicPr preferRelativeResize="0"/>
          <p:nvPr/>
        </p:nvPicPr>
        <p:blipFill rotWithShape="1">
          <a:blip r:embed="rId3">
            <a:alphaModFix/>
          </a:blip>
          <a:srcRect b="0" l="0" r="0" t="0"/>
          <a:stretch/>
        </p:blipFill>
        <p:spPr>
          <a:xfrm>
            <a:off x="6957269" y="11186"/>
            <a:ext cx="1640046" cy="2392450"/>
          </a:xfrm>
          <a:prstGeom prst="rect">
            <a:avLst/>
          </a:prstGeom>
          <a:noFill/>
          <a:ln>
            <a:noFill/>
          </a:ln>
        </p:spPr>
      </p:pic>
      <p:sp>
        <p:nvSpPr>
          <p:cNvPr id="121" name="Google Shape;121;g890ac4a122_0_438"/>
          <p:cNvSpPr/>
          <p:nvPr/>
        </p:nvSpPr>
        <p:spPr>
          <a:xfrm>
            <a:off x="461964" y="3133726"/>
            <a:ext cx="2587500" cy="61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22" name="Google Shape;122;g890ac4a122_0_438"/>
          <p:cNvSpPr txBox="1"/>
          <p:nvPr>
            <p:ph type="ctrTitle"/>
          </p:nvPr>
        </p:nvSpPr>
        <p:spPr>
          <a:xfrm>
            <a:off x="457200" y="1338572"/>
            <a:ext cx="5039700" cy="1790700"/>
          </a:xfrm>
          <a:prstGeom prst="rect">
            <a:avLst/>
          </a:prstGeom>
          <a:noFill/>
          <a:ln>
            <a:noFill/>
          </a:ln>
        </p:spPr>
        <p:txBody>
          <a:bodyPr anchorCtr="0" anchor="b" bIns="0" lIns="0" spcFirstLastPara="1" rIns="0" wrap="square" tIns="0">
            <a:noAutofit/>
          </a:bodyPr>
          <a:lstStyle>
            <a:lvl1pPr lvl="0" algn="l">
              <a:lnSpc>
                <a:spcPct val="80000"/>
              </a:lnSpc>
              <a:spcBef>
                <a:spcPts val="0"/>
              </a:spcBef>
              <a:spcAft>
                <a:spcPts val="0"/>
              </a:spcAft>
              <a:buSzPts val="1400"/>
              <a:buNone/>
              <a:defRPr sz="2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23" name="Google Shape;123;g890ac4a122_0_438"/>
          <p:cNvSpPr txBox="1"/>
          <p:nvPr>
            <p:ph idx="1" type="subTitle"/>
          </p:nvPr>
        </p:nvSpPr>
        <p:spPr>
          <a:xfrm>
            <a:off x="457200" y="3491487"/>
            <a:ext cx="5039700" cy="644100"/>
          </a:xfrm>
          <a:prstGeom prst="rect">
            <a:avLst/>
          </a:prstGeom>
          <a:noFill/>
          <a:ln>
            <a:noFill/>
          </a:ln>
        </p:spPr>
        <p:txBody>
          <a:bodyPr anchorCtr="0" anchor="t" bIns="0" lIns="0" spcFirstLastPara="1" rIns="0" wrap="square" tIns="0">
            <a:noAutofit/>
          </a:bodyPr>
          <a:lstStyle>
            <a:lvl1pPr lvl="0" algn="l">
              <a:lnSpc>
                <a:spcPct val="90000"/>
              </a:lnSpc>
              <a:spcBef>
                <a:spcPts val="563"/>
              </a:spcBef>
              <a:spcAft>
                <a:spcPts val="0"/>
              </a:spcAft>
              <a:buClr>
                <a:srgbClr val="000000"/>
              </a:buClr>
              <a:buSzPts val="900"/>
              <a:buFont typeface="Montserrat ExtraBold"/>
              <a:buNone/>
              <a:defRPr b="1" i="0" sz="900" cap="none">
                <a:solidFill>
                  <a:srgbClr val="000000"/>
                </a:solidFill>
                <a:latin typeface="Montserrat ExtraBold"/>
                <a:ea typeface="Montserrat ExtraBold"/>
                <a:cs typeface="Montserrat ExtraBold"/>
                <a:sym typeface="Montserrat ExtraBold"/>
              </a:defRPr>
            </a:lvl1pPr>
            <a:lvl2pPr lvl="1" algn="ctr">
              <a:lnSpc>
                <a:spcPct val="90000"/>
              </a:lnSpc>
              <a:spcBef>
                <a:spcPts val="450"/>
              </a:spcBef>
              <a:spcAft>
                <a:spcPts val="0"/>
              </a:spcAft>
              <a:buClr>
                <a:schemeClr val="dk1"/>
              </a:buClr>
              <a:buSzPts val="1125"/>
              <a:buFont typeface="Calibri"/>
              <a:buNone/>
              <a:defRPr sz="1125"/>
            </a:lvl2pPr>
            <a:lvl3pPr lvl="2" algn="ctr">
              <a:lnSpc>
                <a:spcPct val="100000"/>
              </a:lnSpc>
              <a:spcBef>
                <a:spcPts val="300"/>
              </a:spcBef>
              <a:spcAft>
                <a:spcPts val="0"/>
              </a:spcAft>
              <a:buSzPts val="1050"/>
              <a:buNone/>
              <a:defRPr sz="1050"/>
            </a:lvl3pPr>
            <a:lvl4pPr lvl="3" algn="ctr">
              <a:lnSpc>
                <a:spcPct val="100000"/>
              </a:lnSpc>
              <a:spcBef>
                <a:spcPts val="150"/>
              </a:spcBef>
              <a:spcAft>
                <a:spcPts val="0"/>
              </a:spcAft>
              <a:buClr>
                <a:schemeClr val="dk1"/>
              </a:buClr>
              <a:buSzPts val="900"/>
              <a:buNone/>
              <a:defRPr sz="900"/>
            </a:lvl4pPr>
            <a:lvl5pPr lvl="4" algn="ctr">
              <a:lnSpc>
                <a:spcPct val="100000"/>
              </a:lnSpc>
              <a:spcBef>
                <a:spcPts val="150"/>
              </a:spcBef>
              <a:spcAft>
                <a:spcPts val="0"/>
              </a:spcAft>
              <a:buSzPts val="900"/>
              <a:buNone/>
              <a:defRPr sz="900"/>
            </a:lvl5pPr>
            <a:lvl6pPr lvl="5" algn="ctr">
              <a:lnSpc>
                <a:spcPct val="90000"/>
              </a:lnSpc>
              <a:spcBef>
                <a:spcPts val="281"/>
              </a:spcBef>
              <a:spcAft>
                <a:spcPts val="0"/>
              </a:spcAft>
              <a:buClr>
                <a:schemeClr val="dk1"/>
              </a:buClr>
              <a:buSzPts val="900"/>
              <a:buNone/>
              <a:defRPr sz="900"/>
            </a:lvl6pPr>
            <a:lvl7pPr lvl="6" algn="ctr">
              <a:lnSpc>
                <a:spcPct val="90000"/>
              </a:lnSpc>
              <a:spcBef>
                <a:spcPts val="281"/>
              </a:spcBef>
              <a:spcAft>
                <a:spcPts val="0"/>
              </a:spcAft>
              <a:buClr>
                <a:schemeClr val="dk1"/>
              </a:buClr>
              <a:buSzPts val="900"/>
              <a:buNone/>
              <a:defRPr sz="900"/>
            </a:lvl7pPr>
            <a:lvl8pPr lvl="7" algn="ctr">
              <a:lnSpc>
                <a:spcPct val="90000"/>
              </a:lnSpc>
              <a:spcBef>
                <a:spcPts val="281"/>
              </a:spcBef>
              <a:spcAft>
                <a:spcPts val="0"/>
              </a:spcAft>
              <a:buClr>
                <a:schemeClr val="dk1"/>
              </a:buClr>
              <a:buSzPts val="900"/>
              <a:buNone/>
              <a:defRPr sz="900"/>
            </a:lvl8pPr>
            <a:lvl9pPr lvl="8" algn="ctr">
              <a:lnSpc>
                <a:spcPct val="90000"/>
              </a:lnSpc>
              <a:spcBef>
                <a:spcPts val="281"/>
              </a:spcBef>
              <a:spcAft>
                <a:spcPts val="0"/>
              </a:spcAft>
              <a:buClr>
                <a:schemeClr val="dk1"/>
              </a:buClr>
              <a:buSzPts val="900"/>
              <a:buNone/>
              <a:defRPr sz="900"/>
            </a:lvl9pPr>
          </a:lstStyle>
          <a:p/>
        </p:txBody>
      </p:sp>
      <p:pic>
        <p:nvPicPr>
          <p:cNvPr id="124" name="Google Shape;124;g890ac4a122_0_438"/>
          <p:cNvPicPr preferRelativeResize="0"/>
          <p:nvPr/>
        </p:nvPicPr>
        <p:blipFill rotWithShape="1">
          <a:blip r:embed="rId4">
            <a:alphaModFix/>
          </a:blip>
          <a:srcRect b="0" l="0" r="0" t="0"/>
          <a:stretch/>
        </p:blipFill>
        <p:spPr>
          <a:xfrm>
            <a:off x="7952317" y="4681473"/>
            <a:ext cx="550862" cy="160785"/>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ck Title Slide">
  <p:cSld name="Black Title Slide">
    <p:bg>
      <p:bgPr>
        <a:solidFill>
          <a:schemeClr val="dk1"/>
        </a:solidFill>
      </p:bgPr>
    </p:bg>
    <p:spTree>
      <p:nvGrpSpPr>
        <p:cNvPr id="125" name="Shape 125"/>
        <p:cNvGrpSpPr/>
        <p:nvPr/>
      </p:nvGrpSpPr>
      <p:grpSpPr>
        <a:xfrm>
          <a:off x="0" y="0"/>
          <a:ext cx="0" cy="0"/>
          <a:chOff x="0" y="0"/>
          <a:chExt cx="0" cy="0"/>
        </a:xfrm>
      </p:grpSpPr>
      <p:sp>
        <p:nvSpPr>
          <p:cNvPr id="126" name="Google Shape;126;g890ac4a122_0_452"/>
          <p:cNvSpPr/>
          <p:nvPr/>
        </p:nvSpPr>
        <p:spPr>
          <a:xfrm>
            <a:off x="461964" y="3133726"/>
            <a:ext cx="2587500" cy="61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27" name="Google Shape;127;g890ac4a122_0_452"/>
          <p:cNvSpPr txBox="1"/>
          <p:nvPr>
            <p:ph type="ctrTitle"/>
          </p:nvPr>
        </p:nvSpPr>
        <p:spPr>
          <a:xfrm>
            <a:off x="457200" y="1338572"/>
            <a:ext cx="5039700" cy="1790700"/>
          </a:xfrm>
          <a:prstGeom prst="rect">
            <a:avLst/>
          </a:prstGeom>
          <a:noFill/>
          <a:ln>
            <a:noFill/>
          </a:ln>
        </p:spPr>
        <p:txBody>
          <a:bodyPr anchorCtr="0" anchor="b" bIns="0" lIns="0" spcFirstLastPara="1" rIns="0" wrap="square" tIns="0">
            <a:noAutofit/>
          </a:bodyPr>
          <a:lstStyle>
            <a:lvl1pPr lvl="0" algn="l">
              <a:lnSpc>
                <a:spcPct val="80000"/>
              </a:lnSpc>
              <a:spcBef>
                <a:spcPts val="0"/>
              </a:spcBef>
              <a:spcAft>
                <a:spcPts val="0"/>
              </a:spcAft>
              <a:buSzPts val="1400"/>
              <a:buNone/>
              <a:defRPr sz="22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28" name="Google Shape;128;g890ac4a122_0_452"/>
          <p:cNvSpPr txBox="1"/>
          <p:nvPr>
            <p:ph idx="1" type="subTitle"/>
          </p:nvPr>
        </p:nvSpPr>
        <p:spPr>
          <a:xfrm>
            <a:off x="457200" y="3491487"/>
            <a:ext cx="5039700" cy="644100"/>
          </a:xfrm>
          <a:prstGeom prst="rect">
            <a:avLst/>
          </a:prstGeom>
          <a:noFill/>
          <a:ln>
            <a:noFill/>
          </a:ln>
        </p:spPr>
        <p:txBody>
          <a:bodyPr anchorCtr="0" anchor="t" bIns="0" lIns="0" spcFirstLastPara="1" rIns="0" wrap="square" tIns="0">
            <a:noAutofit/>
          </a:bodyPr>
          <a:lstStyle>
            <a:lvl1pPr lvl="0" algn="l">
              <a:lnSpc>
                <a:spcPct val="90000"/>
              </a:lnSpc>
              <a:spcBef>
                <a:spcPts val="563"/>
              </a:spcBef>
              <a:spcAft>
                <a:spcPts val="0"/>
              </a:spcAft>
              <a:buClr>
                <a:schemeClr val="lt1"/>
              </a:buClr>
              <a:buSzPts val="900"/>
              <a:buFont typeface="Montserrat ExtraBold"/>
              <a:buNone/>
              <a:defRPr b="1" i="0" sz="900" cap="none">
                <a:solidFill>
                  <a:schemeClr val="lt1"/>
                </a:solidFill>
                <a:latin typeface="Montserrat ExtraBold"/>
                <a:ea typeface="Montserrat ExtraBold"/>
                <a:cs typeface="Montserrat ExtraBold"/>
                <a:sym typeface="Montserrat ExtraBold"/>
              </a:defRPr>
            </a:lvl1pPr>
            <a:lvl2pPr lvl="1" algn="ctr">
              <a:lnSpc>
                <a:spcPct val="90000"/>
              </a:lnSpc>
              <a:spcBef>
                <a:spcPts val="450"/>
              </a:spcBef>
              <a:spcAft>
                <a:spcPts val="0"/>
              </a:spcAft>
              <a:buClr>
                <a:schemeClr val="dk1"/>
              </a:buClr>
              <a:buSzPts val="1125"/>
              <a:buFont typeface="Calibri"/>
              <a:buNone/>
              <a:defRPr sz="1125"/>
            </a:lvl2pPr>
            <a:lvl3pPr lvl="2" algn="ctr">
              <a:lnSpc>
                <a:spcPct val="100000"/>
              </a:lnSpc>
              <a:spcBef>
                <a:spcPts val="300"/>
              </a:spcBef>
              <a:spcAft>
                <a:spcPts val="0"/>
              </a:spcAft>
              <a:buSzPts val="1050"/>
              <a:buNone/>
              <a:defRPr sz="1050"/>
            </a:lvl3pPr>
            <a:lvl4pPr lvl="3" algn="ctr">
              <a:lnSpc>
                <a:spcPct val="100000"/>
              </a:lnSpc>
              <a:spcBef>
                <a:spcPts val="150"/>
              </a:spcBef>
              <a:spcAft>
                <a:spcPts val="0"/>
              </a:spcAft>
              <a:buClr>
                <a:schemeClr val="dk1"/>
              </a:buClr>
              <a:buSzPts val="900"/>
              <a:buNone/>
              <a:defRPr sz="900"/>
            </a:lvl4pPr>
            <a:lvl5pPr lvl="4" algn="ctr">
              <a:lnSpc>
                <a:spcPct val="100000"/>
              </a:lnSpc>
              <a:spcBef>
                <a:spcPts val="150"/>
              </a:spcBef>
              <a:spcAft>
                <a:spcPts val="0"/>
              </a:spcAft>
              <a:buSzPts val="900"/>
              <a:buNone/>
              <a:defRPr sz="900"/>
            </a:lvl5pPr>
            <a:lvl6pPr lvl="5" algn="ctr">
              <a:lnSpc>
                <a:spcPct val="90000"/>
              </a:lnSpc>
              <a:spcBef>
                <a:spcPts val="281"/>
              </a:spcBef>
              <a:spcAft>
                <a:spcPts val="0"/>
              </a:spcAft>
              <a:buClr>
                <a:schemeClr val="dk1"/>
              </a:buClr>
              <a:buSzPts val="900"/>
              <a:buNone/>
              <a:defRPr sz="900"/>
            </a:lvl6pPr>
            <a:lvl7pPr lvl="6" algn="ctr">
              <a:lnSpc>
                <a:spcPct val="90000"/>
              </a:lnSpc>
              <a:spcBef>
                <a:spcPts val="281"/>
              </a:spcBef>
              <a:spcAft>
                <a:spcPts val="0"/>
              </a:spcAft>
              <a:buClr>
                <a:schemeClr val="dk1"/>
              </a:buClr>
              <a:buSzPts val="900"/>
              <a:buNone/>
              <a:defRPr sz="900"/>
            </a:lvl7pPr>
            <a:lvl8pPr lvl="7" algn="ctr">
              <a:lnSpc>
                <a:spcPct val="90000"/>
              </a:lnSpc>
              <a:spcBef>
                <a:spcPts val="281"/>
              </a:spcBef>
              <a:spcAft>
                <a:spcPts val="0"/>
              </a:spcAft>
              <a:buClr>
                <a:schemeClr val="dk1"/>
              </a:buClr>
              <a:buSzPts val="900"/>
              <a:buNone/>
              <a:defRPr sz="900"/>
            </a:lvl8pPr>
            <a:lvl9pPr lvl="8" algn="ctr">
              <a:lnSpc>
                <a:spcPct val="90000"/>
              </a:lnSpc>
              <a:spcBef>
                <a:spcPts val="281"/>
              </a:spcBef>
              <a:spcAft>
                <a:spcPts val="0"/>
              </a:spcAft>
              <a:buClr>
                <a:schemeClr val="dk1"/>
              </a:buClr>
              <a:buSzPts val="900"/>
              <a:buNone/>
              <a:defRPr sz="900"/>
            </a:lvl9pPr>
          </a:lstStyle>
          <a:p/>
        </p:txBody>
      </p:sp>
      <p:sp>
        <p:nvSpPr>
          <p:cNvPr id="129" name="Google Shape;129;g890ac4a122_0_452"/>
          <p:cNvSpPr txBox="1"/>
          <p:nvPr>
            <p:ph idx="11" type="ftr"/>
          </p:nvPr>
        </p:nvSpPr>
        <p:spPr>
          <a:xfrm>
            <a:off x="457200" y="4429125"/>
            <a:ext cx="3086100" cy="2745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525"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9pPr>
          </a:lstStyle>
          <a:p/>
        </p:txBody>
      </p:sp>
      <p:pic>
        <p:nvPicPr>
          <p:cNvPr id="130" name="Google Shape;130;g890ac4a122_0_452"/>
          <p:cNvPicPr preferRelativeResize="0"/>
          <p:nvPr/>
        </p:nvPicPr>
        <p:blipFill rotWithShape="1">
          <a:blip r:embed="rId2">
            <a:alphaModFix/>
          </a:blip>
          <a:srcRect b="0" l="0" r="0" t="0"/>
          <a:stretch/>
        </p:blipFill>
        <p:spPr>
          <a:xfrm>
            <a:off x="457200" y="438925"/>
            <a:ext cx="818599" cy="468218"/>
          </a:xfrm>
          <a:prstGeom prst="rect">
            <a:avLst/>
          </a:prstGeom>
          <a:noFill/>
          <a:ln>
            <a:noFill/>
          </a:ln>
        </p:spPr>
      </p:pic>
      <p:pic>
        <p:nvPicPr>
          <p:cNvPr id="131" name="Google Shape;131;g890ac4a122_0_452"/>
          <p:cNvPicPr preferRelativeResize="0"/>
          <p:nvPr/>
        </p:nvPicPr>
        <p:blipFill rotWithShape="1">
          <a:blip r:embed="rId3">
            <a:alphaModFix/>
          </a:blip>
          <a:srcRect b="0" l="0" r="0" t="0"/>
          <a:stretch/>
        </p:blipFill>
        <p:spPr>
          <a:xfrm>
            <a:off x="7952319" y="4681473"/>
            <a:ext cx="550859" cy="160785"/>
          </a:xfrm>
          <a:prstGeom prst="rect">
            <a:avLst/>
          </a:prstGeom>
          <a:noFill/>
          <a:ln>
            <a:noFill/>
          </a:ln>
        </p:spPr>
      </p:pic>
      <p:pic>
        <p:nvPicPr>
          <p:cNvPr id="132" name="Google Shape;132;g890ac4a122_0_452"/>
          <p:cNvPicPr preferRelativeResize="0"/>
          <p:nvPr/>
        </p:nvPicPr>
        <p:blipFill rotWithShape="1">
          <a:blip r:embed="rId4">
            <a:alphaModFix/>
          </a:blip>
          <a:srcRect b="0" l="0" r="0" t="0"/>
          <a:stretch/>
        </p:blipFill>
        <p:spPr>
          <a:xfrm>
            <a:off x="6957269" y="11185"/>
            <a:ext cx="1640046" cy="2392452"/>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Title and Content">
  <p:cSld name="Headline Subhead Bluebar Title and Content">
    <p:spTree>
      <p:nvGrpSpPr>
        <p:cNvPr id="133" name="Shape 133"/>
        <p:cNvGrpSpPr/>
        <p:nvPr/>
      </p:nvGrpSpPr>
      <p:grpSpPr>
        <a:xfrm>
          <a:off x="0" y="0"/>
          <a:ext cx="0" cy="0"/>
          <a:chOff x="0" y="0"/>
          <a:chExt cx="0" cy="0"/>
        </a:xfrm>
      </p:grpSpPr>
      <p:sp>
        <p:nvSpPr>
          <p:cNvPr id="134" name="Google Shape;134;g890ac4a122_0_460"/>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35" name="Google Shape;135;g890ac4a122_0_460"/>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36" name="Google Shape;136;g890ac4a122_0_460"/>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1" cap="none">
                <a:solidFill>
                  <a:schemeClr val="dk1"/>
                </a:solidFill>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Font typeface="Merriweather Sans"/>
              <a:buChar char="﹣"/>
              <a:defRPr>
                <a:latin typeface="Calibri"/>
                <a:ea typeface="Calibri"/>
                <a:cs typeface="Calibri"/>
                <a:sym typeface="Calibri"/>
              </a:defRPr>
            </a:lvl4pPr>
            <a:lvl5pPr indent="-285750" lvl="4" marL="2286000" algn="l">
              <a:lnSpc>
                <a:spcPct val="100000"/>
              </a:lnSpc>
              <a:spcBef>
                <a:spcPts val="150"/>
              </a:spcBef>
              <a:spcAft>
                <a:spcPts val="0"/>
              </a:spcAft>
              <a:buSzPts val="900"/>
              <a:buFont typeface="Merriweather Sans"/>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37" name="Google Shape;137;g890ac4a122_0_460"/>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38" name="Google Shape;138;g890ac4a122_0_460"/>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pic>
        <p:nvPicPr>
          <p:cNvPr id="139" name="Google Shape;139;g890ac4a122_0_460"/>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40" name="Google Shape;140;g890ac4a122_0_460"/>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Title and Content">
  <p:cSld name="Headline Subhead NO Bluebar Title and Content">
    <p:spTree>
      <p:nvGrpSpPr>
        <p:cNvPr id="141" name="Shape 141"/>
        <p:cNvGrpSpPr/>
        <p:nvPr/>
      </p:nvGrpSpPr>
      <p:grpSpPr>
        <a:xfrm>
          <a:off x="0" y="0"/>
          <a:ext cx="0" cy="0"/>
          <a:chOff x="0" y="0"/>
          <a:chExt cx="0" cy="0"/>
        </a:xfrm>
      </p:grpSpPr>
      <p:sp>
        <p:nvSpPr>
          <p:cNvPr id="142" name="Google Shape;142;g890ac4a122_0_468"/>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43" name="Google Shape;143;g890ac4a122_0_468"/>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1" cap="none">
                <a:solidFill>
                  <a:schemeClr val="dk1"/>
                </a:solidFill>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Font typeface="Merriweather Sans"/>
              <a:buChar char="﹣"/>
              <a:defRPr>
                <a:latin typeface="Calibri"/>
                <a:ea typeface="Calibri"/>
                <a:cs typeface="Calibri"/>
                <a:sym typeface="Calibri"/>
              </a:defRPr>
            </a:lvl4pPr>
            <a:lvl5pPr indent="-285750" lvl="4" marL="2286000" algn="l">
              <a:lnSpc>
                <a:spcPct val="100000"/>
              </a:lnSpc>
              <a:spcBef>
                <a:spcPts val="150"/>
              </a:spcBef>
              <a:spcAft>
                <a:spcPts val="0"/>
              </a:spcAft>
              <a:buSzPts val="900"/>
              <a:buFont typeface="Merriweather Sans"/>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44" name="Google Shape;144;g890ac4a122_0_468"/>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45" name="Google Shape;145;g890ac4a122_0_46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pic>
        <p:nvPicPr>
          <p:cNvPr id="146" name="Google Shape;146;g890ac4a122_0_46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47" name="Google Shape;147;g890ac4a122_0_46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2" name="Shape 12"/>
        <p:cNvGrpSpPr/>
        <p:nvPr/>
      </p:nvGrpSpPr>
      <p:grpSpPr>
        <a:xfrm>
          <a:off x="0" y="0"/>
          <a:ext cx="0" cy="0"/>
          <a:chOff x="0" y="0"/>
          <a:chExt cx="0" cy="0"/>
        </a:xfrm>
      </p:grpSpPr>
      <p:sp>
        <p:nvSpPr>
          <p:cNvPr id="13" name="Google Shape;13;p2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1"/>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Quote">
  <p:cSld name="Headline Bluebar Quote">
    <p:spTree>
      <p:nvGrpSpPr>
        <p:cNvPr id="148" name="Shape 148"/>
        <p:cNvGrpSpPr/>
        <p:nvPr/>
      </p:nvGrpSpPr>
      <p:grpSpPr>
        <a:xfrm>
          <a:off x="0" y="0"/>
          <a:ext cx="0" cy="0"/>
          <a:chOff x="0" y="0"/>
          <a:chExt cx="0" cy="0"/>
        </a:xfrm>
      </p:grpSpPr>
      <p:sp>
        <p:nvSpPr>
          <p:cNvPr id="149" name="Google Shape;149;g890ac4a122_0_475"/>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50" name="Google Shape;150;g890ac4a122_0_47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51" name="Google Shape;151;g890ac4a122_0_475"/>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chemeClr val="dk1"/>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52" name="Google Shape;152;g890ac4a122_0_475"/>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53" name="Google Shape;153;g890ac4a122_0_47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154" name="Google Shape;154;g890ac4a122_0_475"/>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55" name="Google Shape;155;g890ac4a122_0_475"/>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56" name="Google Shape;156;g890ac4a122_0_475"/>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Quote">
  <p:cSld name="Headline Subhead Bluebar Quote">
    <p:spTree>
      <p:nvGrpSpPr>
        <p:cNvPr id="157" name="Shape 157"/>
        <p:cNvGrpSpPr/>
        <p:nvPr/>
      </p:nvGrpSpPr>
      <p:grpSpPr>
        <a:xfrm>
          <a:off x="0" y="0"/>
          <a:ext cx="0" cy="0"/>
          <a:chOff x="0" y="0"/>
          <a:chExt cx="0" cy="0"/>
        </a:xfrm>
      </p:grpSpPr>
      <p:sp>
        <p:nvSpPr>
          <p:cNvPr id="158" name="Google Shape;158;g890ac4a122_0_484"/>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59" name="Google Shape;159;g890ac4a122_0_484"/>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60" name="Google Shape;160;g890ac4a122_0_48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61" name="Google Shape;161;g890ac4a122_0_484"/>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chemeClr val="dk1"/>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62" name="Google Shape;162;g890ac4a122_0_484"/>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63" name="Google Shape;163;g890ac4a122_0_48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64" name="Google Shape;164;g890ac4a122_0_48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165" name="Google Shape;165;g890ac4a122_0_48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66" name="Google Shape;166;g890ac4a122_0_484"/>
          <p:cNvSpPr/>
          <p:nvPr>
            <p:ph idx="3"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Quote">
  <p:cSld name="Headline Subhead NO Bluebar Quote">
    <p:spTree>
      <p:nvGrpSpPr>
        <p:cNvPr id="167" name="Shape 167"/>
        <p:cNvGrpSpPr/>
        <p:nvPr/>
      </p:nvGrpSpPr>
      <p:grpSpPr>
        <a:xfrm>
          <a:off x="0" y="0"/>
          <a:ext cx="0" cy="0"/>
          <a:chOff x="0" y="0"/>
          <a:chExt cx="0" cy="0"/>
        </a:xfrm>
      </p:grpSpPr>
      <p:sp>
        <p:nvSpPr>
          <p:cNvPr id="168" name="Google Shape;168;g890ac4a122_0_494"/>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69" name="Google Shape;169;g890ac4a122_0_49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0" name="Google Shape;170;g890ac4a122_0_494"/>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chemeClr val="dk1"/>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71" name="Google Shape;171;g890ac4a122_0_494"/>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72" name="Google Shape;172;g890ac4a122_0_49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73" name="Google Shape;173;g890ac4a122_0_49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174" name="Google Shape;174;g890ac4a122_0_49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75" name="Google Shape;175;g890ac4a122_0_494"/>
          <p:cNvSpPr/>
          <p:nvPr>
            <p:ph idx="3"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Quote Dark">
  <p:cSld name="Headline Bluebar Quote Dark">
    <p:bg>
      <p:bgPr>
        <a:solidFill>
          <a:schemeClr val="dk1"/>
        </a:solidFill>
      </p:bgPr>
    </p:bg>
    <p:spTree>
      <p:nvGrpSpPr>
        <p:cNvPr id="176" name="Shape 176"/>
        <p:cNvGrpSpPr/>
        <p:nvPr/>
      </p:nvGrpSpPr>
      <p:grpSpPr>
        <a:xfrm>
          <a:off x="0" y="0"/>
          <a:ext cx="0" cy="0"/>
          <a:chOff x="0" y="0"/>
          <a:chExt cx="0" cy="0"/>
        </a:xfrm>
      </p:grpSpPr>
      <p:sp>
        <p:nvSpPr>
          <p:cNvPr id="177" name="Google Shape;177;g890ac4a122_0_503"/>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78" name="Google Shape;178;g890ac4a122_0_503"/>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179" name="Google Shape;179;g890ac4a122_0_503"/>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0" name="Google Shape;180;g890ac4a122_0_503"/>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rgbClr val="FFFFFF"/>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81" name="Google Shape;181;g890ac4a122_0_503"/>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pic>
        <p:nvPicPr>
          <p:cNvPr id="182" name="Google Shape;182;g890ac4a122_0_503"/>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83" name="Google Shape;183;g890ac4a122_0_503"/>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
        <p:nvSpPr>
          <p:cNvPr id="184" name="Google Shape;184;g890ac4a122_0_503"/>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Quote Dark">
  <p:cSld name="Headline Subhead Bluebar Quote Dark">
    <p:bg>
      <p:bgPr>
        <a:solidFill>
          <a:schemeClr val="dk1"/>
        </a:solidFill>
      </p:bgPr>
    </p:bg>
    <p:spTree>
      <p:nvGrpSpPr>
        <p:cNvPr id="185" name="Shape 185"/>
        <p:cNvGrpSpPr/>
        <p:nvPr/>
      </p:nvGrpSpPr>
      <p:grpSpPr>
        <a:xfrm>
          <a:off x="0" y="0"/>
          <a:ext cx="0" cy="0"/>
          <a:chOff x="0" y="0"/>
          <a:chExt cx="0" cy="0"/>
        </a:xfrm>
      </p:grpSpPr>
      <p:sp>
        <p:nvSpPr>
          <p:cNvPr id="186" name="Google Shape;186;g890ac4a122_0_512"/>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87" name="Google Shape;187;g890ac4a122_0_512"/>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88" name="Google Shape;188;g890ac4a122_0_512"/>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189" name="Google Shape;189;g890ac4a122_0_51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0" name="Google Shape;190;g890ac4a122_0_512"/>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rgbClr val="FFFFFF"/>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91" name="Google Shape;191;g890ac4a122_0_512"/>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lt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92" name="Google Shape;192;g890ac4a122_0_512"/>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pic>
        <p:nvPicPr>
          <p:cNvPr id="193" name="Google Shape;193;g890ac4a122_0_51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94" name="Google Shape;194;g890ac4a122_0_51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Quote Dark">
  <p:cSld name="Headline Subhead NO Bluebar Quote Dark">
    <p:bg>
      <p:bgPr>
        <a:solidFill>
          <a:schemeClr val="dk1"/>
        </a:solidFill>
      </p:bgPr>
    </p:bg>
    <p:spTree>
      <p:nvGrpSpPr>
        <p:cNvPr id="195" name="Shape 195"/>
        <p:cNvGrpSpPr/>
        <p:nvPr/>
      </p:nvGrpSpPr>
      <p:grpSpPr>
        <a:xfrm>
          <a:off x="0" y="0"/>
          <a:ext cx="0" cy="0"/>
          <a:chOff x="0" y="0"/>
          <a:chExt cx="0" cy="0"/>
        </a:xfrm>
      </p:grpSpPr>
      <p:sp>
        <p:nvSpPr>
          <p:cNvPr id="196" name="Google Shape;196;g890ac4a122_0_522"/>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97" name="Google Shape;197;g890ac4a122_0_522"/>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198" name="Google Shape;198;g890ac4a122_0_52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9" name="Google Shape;199;g890ac4a122_0_522"/>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rgbClr val="FFFFFF"/>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00" name="Google Shape;200;g890ac4a122_0_522"/>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lt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01" name="Google Shape;201;g890ac4a122_0_522"/>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pic>
        <p:nvPicPr>
          <p:cNvPr id="202" name="Google Shape;202;g890ac4a122_0_52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03" name="Google Shape;203;g890ac4a122_0_52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Divider">
  <p:cSld name="Section Divider">
    <p:bg>
      <p:bgPr>
        <a:solidFill>
          <a:schemeClr val="dk2"/>
        </a:solidFill>
      </p:bgPr>
    </p:bg>
    <p:spTree>
      <p:nvGrpSpPr>
        <p:cNvPr id="204" name="Shape 204"/>
        <p:cNvGrpSpPr/>
        <p:nvPr/>
      </p:nvGrpSpPr>
      <p:grpSpPr>
        <a:xfrm>
          <a:off x="0" y="0"/>
          <a:ext cx="0" cy="0"/>
          <a:chOff x="0" y="0"/>
          <a:chExt cx="0" cy="0"/>
        </a:xfrm>
      </p:grpSpPr>
      <p:sp>
        <p:nvSpPr>
          <p:cNvPr id="205" name="Google Shape;205;g890ac4a122_0_531"/>
          <p:cNvSpPr/>
          <p:nvPr/>
        </p:nvSpPr>
        <p:spPr>
          <a:xfrm>
            <a:off x="3271839" y="2956936"/>
            <a:ext cx="5871900" cy="840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06" name="Google Shape;206;g890ac4a122_0_531"/>
          <p:cNvSpPr txBox="1"/>
          <p:nvPr>
            <p:ph type="ctrTitle"/>
          </p:nvPr>
        </p:nvSpPr>
        <p:spPr>
          <a:xfrm>
            <a:off x="3271839" y="1071105"/>
            <a:ext cx="5039700" cy="1790700"/>
          </a:xfrm>
          <a:prstGeom prst="rect">
            <a:avLst/>
          </a:prstGeom>
          <a:noFill/>
          <a:ln>
            <a:noFill/>
          </a:ln>
        </p:spPr>
        <p:txBody>
          <a:bodyPr anchorCtr="0" anchor="b" bIns="0" lIns="0" spcFirstLastPara="1" rIns="0" wrap="square" tIns="0">
            <a:noAutofit/>
          </a:bodyPr>
          <a:lstStyle>
            <a:lvl1pPr lvl="0" algn="l">
              <a:lnSpc>
                <a:spcPct val="85000"/>
              </a:lnSpc>
              <a:spcBef>
                <a:spcPts val="0"/>
              </a:spcBef>
              <a:spcAft>
                <a:spcPts val="0"/>
              </a:spcAft>
              <a:buSzPts val="1400"/>
              <a:buNone/>
              <a:defRPr sz="22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pic>
        <p:nvPicPr>
          <p:cNvPr id="207" name="Google Shape;207;g890ac4a122_0_531"/>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sp>
        <p:nvSpPr>
          <p:cNvPr id="208" name="Google Shape;208;g890ac4a122_0_53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09" name="Google Shape;209;g890ac4a122_0_53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Section Divider">
  <p:cSld name="1_Section Divider">
    <p:bg>
      <p:bgPr>
        <a:solidFill>
          <a:schemeClr val="dk1"/>
        </a:solidFill>
      </p:bgPr>
    </p:bg>
    <p:spTree>
      <p:nvGrpSpPr>
        <p:cNvPr id="210" name="Shape 210"/>
        <p:cNvGrpSpPr/>
        <p:nvPr/>
      </p:nvGrpSpPr>
      <p:grpSpPr>
        <a:xfrm>
          <a:off x="0" y="0"/>
          <a:ext cx="0" cy="0"/>
          <a:chOff x="0" y="0"/>
          <a:chExt cx="0" cy="0"/>
        </a:xfrm>
      </p:grpSpPr>
      <p:sp>
        <p:nvSpPr>
          <p:cNvPr id="211" name="Google Shape;211;g890ac4a122_0_537"/>
          <p:cNvSpPr/>
          <p:nvPr/>
        </p:nvSpPr>
        <p:spPr>
          <a:xfrm>
            <a:off x="3271839" y="2956936"/>
            <a:ext cx="5871900" cy="840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12" name="Google Shape;212;g890ac4a122_0_537"/>
          <p:cNvSpPr txBox="1"/>
          <p:nvPr>
            <p:ph type="ctrTitle"/>
          </p:nvPr>
        </p:nvSpPr>
        <p:spPr>
          <a:xfrm>
            <a:off x="3271839" y="1071105"/>
            <a:ext cx="5039700" cy="1790700"/>
          </a:xfrm>
          <a:prstGeom prst="rect">
            <a:avLst/>
          </a:prstGeom>
          <a:noFill/>
          <a:ln>
            <a:noFill/>
          </a:ln>
        </p:spPr>
        <p:txBody>
          <a:bodyPr anchorCtr="0" anchor="b" bIns="0" lIns="0" spcFirstLastPara="1" rIns="0" wrap="square" tIns="0">
            <a:noAutofit/>
          </a:bodyPr>
          <a:lstStyle>
            <a:lvl1pPr lvl="0" algn="l">
              <a:lnSpc>
                <a:spcPct val="85000"/>
              </a:lnSpc>
              <a:spcBef>
                <a:spcPts val="0"/>
              </a:spcBef>
              <a:spcAft>
                <a:spcPts val="0"/>
              </a:spcAft>
              <a:buSzPts val="1400"/>
              <a:buNone/>
              <a:defRPr sz="22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pic>
        <p:nvPicPr>
          <p:cNvPr id="213" name="Google Shape;213;g890ac4a122_0_537"/>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sp>
        <p:nvSpPr>
          <p:cNvPr id="214" name="Google Shape;214;g890ac4a122_0_537"/>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15" name="Google Shape;215;g890ac4a122_0_537"/>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Two Content">
  <p:cSld name="Headline Bluebar Two Content">
    <p:spTree>
      <p:nvGrpSpPr>
        <p:cNvPr id="216" name="Shape 216"/>
        <p:cNvGrpSpPr/>
        <p:nvPr/>
      </p:nvGrpSpPr>
      <p:grpSpPr>
        <a:xfrm>
          <a:off x="0" y="0"/>
          <a:ext cx="0" cy="0"/>
          <a:chOff x="0" y="0"/>
          <a:chExt cx="0" cy="0"/>
        </a:xfrm>
      </p:grpSpPr>
      <p:sp>
        <p:nvSpPr>
          <p:cNvPr id="217" name="Google Shape;217;g890ac4a122_0_543"/>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18" name="Google Shape;218;g890ac4a122_0_543"/>
          <p:cNvSpPr txBox="1"/>
          <p:nvPr>
            <p:ph idx="1" type="body"/>
          </p:nvPr>
        </p:nvSpPr>
        <p:spPr>
          <a:xfrm>
            <a:off x="457201"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19" name="Google Shape;219;g890ac4a122_0_543"/>
          <p:cNvSpPr txBox="1"/>
          <p:nvPr>
            <p:ph idx="2" type="body"/>
          </p:nvPr>
        </p:nvSpPr>
        <p:spPr>
          <a:xfrm>
            <a:off x="4683126"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20" name="Google Shape;220;g890ac4a122_0_543"/>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21" name="Google Shape;221;g890ac4a122_0_543"/>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22" name="Google Shape;222;g890ac4a122_0_543"/>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23" name="Google Shape;223;g890ac4a122_0_543"/>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Two Content">
  <p:cSld name="Headline Subhead Bluebar Two Content">
    <p:spTree>
      <p:nvGrpSpPr>
        <p:cNvPr id="224" name="Shape 224"/>
        <p:cNvGrpSpPr/>
        <p:nvPr/>
      </p:nvGrpSpPr>
      <p:grpSpPr>
        <a:xfrm>
          <a:off x="0" y="0"/>
          <a:ext cx="0" cy="0"/>
          <a:chOff x="0" y="0"/>
          <a:chExt cx="0" cy="0"/>
        </a:xfrm>
      </p:grpSpPr>
      <p:sp>
        <p:nvSpPr>
          <p:cNvPr id="225" name="Google Shape;225;g890ac4a122_0_551"/>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26" name="Google Shape;226;g890ac4a122_0_55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27" name="Google Shape;227;g890ac4a122_0_551"/>
          <p:cNvSpPr txBox="1"/>
          <p:nvPr>
            <p:ph idx="1" type="body"/>
          </p:nvPr>
        </p:nvSpPr>
        <p:spPr>
          <a:xfrm>
            <a:off x="457201"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28" name="Google Shape;228;g890ac4a122_0_551"/>
          <p:cNvSpPr txBox="1"/>
          <p:nvPr>
            <p:ph idx="2" type="body"/>
          </p:nvPr>
        </p:nvSpPr>
        <p:spPr>
          <a:xfrm>
            <a:off x="4683126"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29" name="Google Shape;229;g890ac4a122_0_551"/>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30" name="Google Shape;230;g890ac4a122_0_55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31" name="Google Shape;231;g890ac4a122_0_55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32" name="Google Shape;232;g890ac4a122_0_55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15" name="Shape 15"/>
        <p:cNvGrpSpPr/>
        <p:nvPr/>
      </p:nvGrpSpPr>
      <p:grpSpPr>
        <a:xfrm>
          <a:off x="0" y="0"/>
          <a:ext cx="0" cy="0"/>
          <a:chOff x="0" y="0"/>
          <a:chExt cx="0" cy="0"/>
        </a:xfrm>
      </p:grpSpPr>
      <p:sp>
        <p:nvSpPr>
          <p:cNvPr id="16" name="Google Shape;16;p2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2"/>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8" name="Google Shape;18;p22"/>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Two Content">
  <p:cSld name="Headline Subhead NO Bluebar Two Content">
    <p:spTree>
      <p:nvGrpSpPr>
        <p:cNvPr id="233" name="Shape 233"/>
        <p:cNvGrpSpPr/>
        <p:nvPr/>
      </p:nvGrpSpPr>
      <p:grpSpPr>
        <a:xfrm>
          <a:off x="0" y="0"/>
          <a:ext cx="0" cy="0"/>
          <a:chOff x="0" y="0"/>
          <a:chExt cx="0" cy="0"/>
        </a:xfrm>
      </p:grpSpPr>
      <p:sp>
        <p:nvSpPr>
          <p:cNvPr id="234" name="Google Shape;234;g890ac4a122_0_560"/>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35" name="Google Shape;235;g890ac4a122_0_560"/>
          <p:cNvSpPr txBox="1"/>
          <p:nvPr>
            <p:ph idx="1" type="body"/>
          </p:nvPr>
        </p:nvSpPr>
        <p:spPr>
          <a:xfrm>
            <a:off x="457201"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36" name="Google Shape;236;g890ac4a122_0_560"/>
          <p:cNvSpPr txBox="1"/>
          <p:nvPr>
            <p:ph idx="2" type="body"/>
          </p:nvPr>
        </p:nvSpPr>
        <p:spPr>
          <a:xfrm>
            <a:off x="4683126"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37" name="Google Shape;237;g890ac4a122_0_560"/>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38" name="Google Shape;238;g890ac4a122_0_560"/>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39" name="Google Shape;239;g890ac4a122_0_560"/>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40" name="Google Shape;240;g890ac4a122_0_560"/>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Three Column">
  <p:cSld name="Headline Bluebar Three Column">
    <p:spTree>
      <p:nvGrpSpPr>
        <p:cNvPr id="241" name="Shape 241"/>
        <p:cNvGrpSpPr/>
        <p:nvPr/>
      </p:nvGrpSpPr>
      <p:grpSpPr>
        <a:xfrm>
          <a:off x="0" y="0"/>
          <a:ext cx="0" cy="0"/>
          <a:chOff x="0" y="0"/>
          <a:chExt cx="0" cy="0"/>
        </a:xfrm>
      </p:grpSpPr>
      <p:sp>
        <p:nvSpPr>
          <p:cNvPr id="242" name="Google Shape;242;g890ac4a122_0_568"/>
          <p:cNvSpPr/>
          <p:nvPr/>
        </p:nvSpPr>
        <p:spPr>
          <a:xfrm>
            <a:off x="461964" y="4211639"/>
            <a:ext cx="25875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43" name="Google Shape;243;g890ac4a122_0_568"/>
          <p:cNvSpPr/>
          <p:nvPr/>
        </p:nvSpPr>
        <p:spPr>
          <a:xfrm>
            <a:off x="3271837" y="4211639"/>
            <a:ext cx="2597100" cy="60300"/>
          </a:xfrm>
          <a:prstGeom prst="rect">
            <a:avLst/>
          </a:prstGeom>
          <a:solidFill>
            <a:srgbClr val="0062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44" name="Google Shape;244;g890ac4a122_0_568"/>
          <p:cNvSpPr/>
          <p:nvPr/>
        </p:nvSpPr>
        <p:spPr>
          <a:xfrm>
            <a:off x="6080126" y="4211639"/>
            <a:ext cx="26067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45" name="Google Shape;245;g890ac4a122_0_568"/>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6" name="Google Shape;246;g890ac4a122_0_568"/>
          <p:cNvSpPr txBox="1"/>
          <p:nvPr>
            <p:ph idx="1" type="body"/>
          </p:nvPr>
        </p:nvSpPr>
        <p:spPr>
          <a:xfrm>
            <a:off x="457200" y="2938473"/>
            <a:ext cx="25971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47" name="Google Shape;247;g890ac4a122_0_568"/>
          <p:cNvSpPr txBox="1"/>
          <p:nvPr>
            <p:ph idx="2" type="body"/>
          </p:nvPr>
        </p:nvSpPr>
        <p:spPr>
          <a:xfrm>
            <a:off x="3271837" y="2938473"/>
            <a:ext cx="25989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48" name="Google Shape;248;g890ac4a122_0_568"/>
          <p:cNvSpPr txBox="1"/>
          <p:nvPr>
            <p:ph idx="3" type="body"/>
          </p:nvPr>
        </p:nvSpPr>
        <p:spPr>
          <a:xfrm>
            <a:off x="6096057" y="2938473"/>
            <a:ext cx="25908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49" name="Google Shape;249;g890ac4a122_0_568"/>
          <p:cNvSpPr/>
          <p:nvPr>
            <p:ph idx="4"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50" name="Google Shape;250;g890ac4a122_0_568"/>
          <p:cNvSpPr/>
          <p:nvPr>
            <p:ph idx="5"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51" name="Google Shape;251;g890ac4a122_0_568"/>
          <p:cNvSpPr/>
          <p:nvPr>
            <p:ph idx="6"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252" name="Google Shape;252;g890ac4a122_0_56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53" name="Google Shape;253;g890ac4a122_0_56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54" name="Google Shape;254;g890ac4a122_0_56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55" name="Google Shape;255;g890ac4a122_0_568"/>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Three Column">
  <p:cSld name="Headline Subhead Bluebar Three Column">
    <p:spTree>
      <p:nvGrpSpPr>
        <p:cNvPr id="256" name="Shape 256"/>
        <p:cNvGrpSpPr/>
        <p:nvPr/>
      </p:nvGrpSpPr>
      <p:grpSpPr>
        <a:xfrm>
          <a:off x="0" y="0"/>
          <a:ext cx="0" cy="0"/>
          <a:chOff x="0" y="0"/>
          <a:chExt cx="0" cy="0"/>
        </a:xfrm>
      </p:grpSpPr>
      <p:sp>
        <p:nvSpPr>
          <p:cNvPr id="257" name="Google Shape;257;g890ac4a122_0_583"/>
          <p:cNvSpPr/>
          <p:nvPr/>
        </p:nvSpPr>
        <p:spPr>
          <a:xfrm>
            <a:off x="461964" y="4211639"/>
            <a:ext cx="25875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58" name="Google Shape;258;g890ac4a122_0_583"/>
          <p:cNvSpPr/>
          <p:nvPr/>
        </p:nvSpPr>
        <p:spPr>
          <a:xfrm>
            <a:off x="3271837" y="4211639"/>
            <a:ext cx="2597100" cy="60300"/>
          </a:xfrm>
          <a:prstGeom prst="rect">
            <a:avLst/>
          </a:prstGeom>
          <a:solidFill>
            <a:srgbClr val="0062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59" name="Google Shape;259;g890ac4a122_0_583"/>
          <p:cNvSpPr/>
          <p:nvPr/>
        </p:nvSpPr>
        <p:spPr>
          <a:xfrm>
            <a:off x="6080126" y="4211639"/>
            <a:ext cx="26067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60" name="Google Shape;260;g890ac4a122_0_583"/>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61" name="Google Shape;261;g890ac4a122_0_583"/>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62" name="Google Shape;262;g890ac4a122_0_583"/>
          <p:cNvSpPr txBox="1"/>
          <p:nvPr>
            <p:ph idx="1" type="body"/>
          </p:nvPr>
        </p:nvSpPr>
        <p:spPr>
          <a:xfrm>
            <a:off x="457200" y="2938473"/>
            <a:ext cx="25971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3" name="Google Shape;263;g890ac4a122_0_583"/>
          <p:cNvSpPr txBox="1"/>
          <p:nvPr>
            <p:ph idx="2" type="body"/>
          </p:nvPr>
        </p:nvSpPr>
        <p:spPr>
          <a:xfrm>
            <a:off x="3271837" y="2938473"/>
            <a:ext cx="25989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4" name="Google Shape;264;g890ac4a122_0_583"/>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5" name="Google Shape;265;g890ac4a122_0_583"/>
          <p:cNvSpPr txBox="1"/>
          <p:nvPr>
            <p:ph idx="4" type="body"/>
          </p:nvPr>
        </p:nvSpPr>
        <p:spPr>
          <a:xfrm>
            <a:off x="6096057" y="2938473"/>
            <a:ext cx="25908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6" name="Google Shape;266;g890ac4a122_0_583"/>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67" name="Google Shape;267;g890ac4a122_0_583"/>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68" name="Google Shape;268;g890ac4a122_0_583"/>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269" name="Google Shape;269;g890ac4a122_0_583"/>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70" name="Google Shape;270;g890ac4a122_0_583"/>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71" name="Google Shape;271;g890ac4a122_0_583"/>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Three Column">
  <p:cSld name="Headline Subhead NO Bluebar Three Column">
    <p:spTree>
      <p:nvGrpSpPr>
        <p:cNvPr id="272" name="Shape 272"/>
        <p:cNvGrpSpPr/>
        <p:nvPr/>
      </p:nvGrpSpPr>
      <p:grpSpPr>
        <a:xfrm>
          <a:off x="0" y="0"/>
          <a:ext cx="0" cy="0"/>
          <a:chOff x="0" y="0"/>
          <a:chExt cx="0" cy="0"/>
        </a:xfrm>
      </p:grpSpPr>
      <p:sp>
        <p:nvSpPr>
          <p:cNvPr id="273" name="Google Shape;273;g890ac4a122_0_599"/>
          <p:cNvSpPr/>
          <p:nvPr/>
        </p:nvSpPr>
        <p:spPr>
          <a:xfrm>
            <a:off x="461964" y="4211639"/>
            <a:ext cx="25875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74" name="Google Shape;274;g890ac4a122_0_599"/>
          <p:cNvSpPr/>
          <p:nvPr/>
        </p:nvSpPr>
        <p:spPr>
          <a:xfrm>
            <a:off x="3271837" y="4211639"/>
            <a:ext cx="2597100" cy="60300"/>
          </a:xfrm>
          <a:prstGeom prst="rect">
            <a:avLst/>
          </a:prstGeom>
          <a:solidFill>
            <a:srgbClr val="0062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75" name="Google Shape;275;g890ac4a122_0_599"/>
          <p:cNvSpPr/>
          <p:nvPr/>
        </p:nvSpPr>
        <p:spPr>
          <a:xfrm>
            <a:off x="6080126" y="4211639"/>
            <a:ext cx="26067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76" name="Google Shape;276;g890ac4a122_0_59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77" name="Google Shape;277;g890ac4a122_0_599"/>
          <p:cNvSpPr txBox="1"/>
          <p:nvPr>
            <p:ph idx="1" type="body"/>
          </p:nvPr>
        </p:nvSpPr>
        <p:spPr>
          <a:xfrm>
            <a:off x="457200" y="2938473"/>
            <a:ext cx="25971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78" name="Google Shape;278;g890ac4a122_0_599"/>
          <p:cNvSpPr txBox="1"/>
          <p:nvPr>
            <p:ph idx="2" type="body"/>
          </p:nvPr>
        </p:nvSpPr>
        <p:spPr>
          <a:xfrm>
            <a:off x="3271837" y="2938473"/>
            <a:ext cx="25989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79" name="Google Shape;279;g890ac4a122_0_599"/>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80" name="Google Shape;280;g890ac4a122_0_599"/>
          <p:cNvSpPr txBox="1"/>
          <p:nvPr>
            <p:ph idx="4" type="body"/>
          </p:nvPr>
        </p:nvSpPr>
        <p:spPr>
          <a:xfrm>
            <a:off x="6096057" y="2938473"/>
            <a:ext cx="25908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81" name="Google Shape;281;g890ac4a122_0_599"/>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82" name="Google Shape;282;g890ac4a122_0_599"/>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83" name="Google Shape;283;g890ac4a122_0_599"/>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284" name="Google Shape;284;g890ac4a122_0_59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85" name="Google Shape;285;g890ac4a122_0_59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86" name="Google Shape;286;g890ac4a122_0_59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Three Column NO Bars">
  <p:cSld name="Headline Bluebar Three Column NO Bars">
    <p:spTree>
      <p:nvGrpSpPr>
        <p:cNvPr id="287" name="Shape 287"/>
        <p:cNvGrpSpPr/>
        <p:nvPr/>
      </p:nvGrpSpPr>
      <p:grpSpPr>
        <a:xfrm>
          <a:off x="0" y="0"/>
          <a:ext cx="0" cy="0"/>
          <a:chOff x="0" y="0"/>
          <a:chExt cx="0" cy="0"/>
        </a:xfrm>
      </p:grpSpPr>
      <p:sp>
        <p:nvSpPr>
          <p:cNvPr id="288" name="Google Shape;288;g890ac4a122_0_61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89" name="Google Shape;289;g890ac4a122_0_614"/>
          <p:cNvSpPr txBox="1"/>
          <p:nvPr>
            <p:ph idx="1" type="body"/>
          </p:nvPr>
        </p:nvSpPr>
        <p:spPr>
          <a:xfrm>
            <a:off x="457200" y="2938472"/>
            <a:ext cx="2597100" cy="1587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90" name="Google Shape;290;g890ac4a122_0_614"/>
          <p:cNvSpPr txBox="1"/>
          <p:nvPr>
            <p:ph idx="2" type="body"/>
          </p:nvPr>
        </p:nvSpPr>
        <p:spPr>
          <a:xfrm>
            <a:off x="3271837" y="2938472"/>
            <a:ext cx="2598900" cy="1590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91" name="Google Shape;291;g890ac4a122_0_614"/>
          <p:cNvSpPr txBox="1"/>
          <p:nvPr>
            <p:ph idx="3" type="body"/>
          </p:nvPr>
        </p:nvSpPr>
        <p:spPr>
          <a:xfrm>
            <a:off x="6096057" y="2938472"/>
            <a:ext cx="2590800" cy="1590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92" name="Google Shape;292;g890ac4a122_0_614"/>
          <p:cNvSpPr/>
          <p:nvPr>
            <p:ph idx="4"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93" name="Google Shape;293;g890ac4a122_0_614"/>
          <p:cNvSpPr/>
          <p:nvPr>
            <p:ph idx="5"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94" name="Google Shape;294;g890ac4a122_0_614"/>
          <p:cNvSpPr/>
          <p:nvPr>
            <p:ph idx="6"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295" name="Google Shape;295;g890ac4a122_0_61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96" name="Google Shape;296;g890ac4a122_0_61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97" name="Google Shape;297;g890ac4a122_0_61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98" name="Google Shape;298;g890ac4a122_0_614"/>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Three Column NO Bars">
  <p:cSld name="Headline Subhead Bluebar Three Column NO Bars">
    <p:spTree>
      <p:nvGrpSpPr>
        <p:cNvPr id="299" name="Shape 299"/>
        <p:cNvGrpSpPr/>
        <p:nvPr/>
      </p:nvGrpSpPr>
      <p:grpSpPr>
        <a:xfrm>
          <a:off x="0" y="0"/>
          <a:ext cx="0" cy="0"/>
          <a:chOff x="0" y="0"/>
          <a:chExt cx="0" cy="0"/>
        </a:xfrm>
      </p:grpSpPr>
      <p:sp>
        <p:nvSpPr>
          <p:cNvPr id="300" name="Google Shape;300;g890ac4a122_0_626"/>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301" name="Google Shape;301;g890ac4a122_0_626"/>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02" name="Google Shape;302;g890ac4a122_0_626"/>
          <p:cNvSpPr txBox="1"/>
          <p:nvPr>
            <p:ph idx="1" type="body"/>
          </p:nvPr>
        </p:nvSpPr>
        <p:spPr>
          <a:xfrm>
            <a:off x="457200" y="2938473"/>
            <a:ext cx="25971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3" name="Google Shape;303;g890ac4a122_0_626"/>
          <p:cNvSpPr txBox="1"/>
          <p:nvPr>
            <p:ph idx="2" type="body"/>
          </p:nvPr>
        </p:nvSpPr>
        <p:spPr>
          <a:xfrm>
            <a:off x="3271837" y="2938473"/>
            <a:ext cx="25989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4" name="Google Shape;304;g890ac4a122_0_626"/>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5" name="Google Shape;305;g890ac4a122_0_626"/>
          <p:cNvSpPr txBox="1"/>
          <p:nvPr>
            <p:ph idx="4" type="body"/>
          </p:nvPr>
        </p:nvSpPr>
        <p:spPr>
          <a:xfrm>
            <a:off x="6096057" y="2938473"/>
            <a:ext cx="25908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6" name="Google Shape;306;g890ac4a122_0_626"/>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07" name="Google Shape;307;g890ac4a122_0_626"/>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08" name="Google Shape;308;g890ac4a122_0_626"/>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09" name="Google Shape;309;g890ac4a122_0_626"/>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10" name="Google Shape;310;g890ac4a122_0_626"/>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11" name="Google Shape;311;g890ac4a122_0_626"/>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Three Column NO Bars">
  <p:cSld name="Headline Subhead NO Bluebar Three Column NO Bars">
    <p:spTree>
      <p:nvGrpSpPr>
        <p:cNvPr id="312" name="Shape 312"/>
        <p:cNvGrpSpPr/>
        <p:nvPr/>
      </p:nvGrpSpPr>
      <p:grpSpPr>
        <a:xfrm>
          <a:off x="0" y="0"/>
          <a:ext cx="0" cy="0"/>
          <a:chOff x="0" y="0"/>
          <a:chExt cx="0" cy="0"/>
        </a:xfrm>
      </p:grpSpPr>
      <p:sp>
        <p:nvSpPr>
          <p:cNvPr id="313" name="Google Shape;313;g890ac4a122_0_63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14" name="Google Shape;314;g890ac4a122_0_639"/>
          <p:cNvSpPr txBox="1"/>
          <p:nvPr>
            <p:ph idx="1" type="body"/>
          </p:nvPr>
        </p:nvSpPr>
        <p:spPr>
          <a:xfrm>
            <a:off x="457200" y="2938473"/>
            <a:ext cx="25971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5" name="Google Shape;315;g890ac4a122_0_639"/>
          <p:cNvSpPr txBox="1"/>
          <p:nvPr>
            <p:ph idx="2" type="body"/>
          </p:nvPr>
        </p:nvSpPr>
        <p:spPr>
          <a:xfrm>
            <a:off x="3271837" y="2938473"/>
            <a:ext cx="25989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6" name="Google Shape;316;g890ac4a122_0_639"/>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7" name="Google Shape;317;g890ac4a122_0_639"/>
          <p:cNvSpPr txBox="1"/>
          <p:nvPr>
            <p:ph idx="4" type="body"/>
          </p:nvPr>
        </p:nvSpPr>
        <p:spPr>
          <a:xfrm>
            <a:off x="6096057" y="2938473"/>
            <a:ext cx="25908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8" name="Google Shape;318;g890ac4a122_0_639"/>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19" name="Google Shape;319;g890ac4a122_0_639"/>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20" name="Google Shape;320;g890ac4a122_0_639"/>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21" name="Google Shape;321;g890ac4a122_0_63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22" name="Google Shape;322;g890ac4a122_0_63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23" name="Google Shape;323;g890ac4a122_0_63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Five Column">
  <p:cSld name="Headline Bluebar Five Column">
    <p:spTree>
      <p:nvGrpSpPr>
        <p:cNvPr id="324" name="Shape 324"/>
        <p:cNvGrpSpPr/>
        <p:nvPr/>
      </p:nvGrpSpPr>
      <p:grpSpPr>
        <a:xfrm>
          <a:off x="0" y="0"/>
          <a:ext cx="0" cy="0"/>
          <a:chOff x="0" y="0"/>
          <a:chExt cx="0" cy="0"/>
        </a:xfrm>
      </p:grpSpPr>
      <p:sp>
        <p:nvSpPr>
          <p:cNvPr id="325" name="Google Shape;325;g890ac4a122_0_651"/>
          <p:cNvSpPr/>
          <p:nvPr/>
        </p:nvSpPr>
        <p:spPr>
          <a:xfrm>
            <a:off x="461964" y="4211639"/>
            <a:ext cx="14829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26" name="Google Shape;326;g890ac4a122_0_651"/>
          <p:cNvSpPr/>
          <p:nvPr/>
        </p:nvSpPr>
        <p:spPr>
          <a:xfrm>
            <a:off x="2151064" y="4211639"/>
            <a:ext cx="1474800" cy="603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27" name="Google Shape;327;g890ac4a122_0_651"/>
          <p:cNvSpPr/>
          <p:nvPr/>
        </p:nvSpPr>
        <p:spPr>
          <a:xfrm>
            <a:off x="3840163" y="4211639"/>
            <a:ext cx="14796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28" name="Google Shape;328;g890ac4a122_0_651"/>
          <p:cNvSpPr/>
          <p:nvPr/>
        </p:nvSpPr>
        <p:spPr>
          <a:xfrm>
            <a:off x="5522914" y="4211639"/>
            <a:ext cx="1478100" cy="60300"/>
          </a:xfrm>
          <a:prstGeom prst="rect">
            <a:avLst/>
          </a:prstGeom>
          <a:solidFill>
            <a:srgbClr val="6366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29" name="Google Shape;329;g890ac4a122_0_651"/>
          <p:cNvSpPr/>
          <p:nvPr/>
        </p:nvSpPr>
        <p:spPr>
          <a:xfrm>
            <a:off x="7212014" y="4211639"/>
            <a:ext cx="1479600" cy="60300"/>
          </a:xfrm>
          <a:prstGeom prst="rect">
            <a:avLst/>
          </a:prstGeom>
          <a:solidFill>
            <a:srgbClr val="A7A8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30" name="Google Shape;330;g890ac4a122_0_65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31" name="Google Shape;331;g890ac4a122_0_651"/>
          <p:cNvSpPr txBox="1"/>
          <p:nvPr>
            <p:ph idx="1" type="body"/>
          </p:nvPr>
        </p:nvSpPr>
        <p:spPr>
          <a:xfrm>
            <a:off x="457201"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2" name="Google Shape;332;g890ac4a122_0_651"/>
          <p:cNvSpPr txBox="1"/>
          <p:nvPr>
            <p:ph idx="2" type="body"/>
          </p:nvPr>
        </p:nvSpPr>
        <p:spPr>
          <a:xfrm>
            <a:off x="215184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3" name="Google Shape;333;g890ac4a122_0_651"/>
          <p:cNvSpPr txBox="1"/>
          <p:nvPr>
            <p:ph idx="3" type="body"/>
          </p:nvPr>
        </p:nvSpPr>
        <p:spPr>
          <a:xfrm>
            <a:off x="3840112"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4" name="Google Shape;334;g890ac4a122_0_651"/>
          <p:cNvSpPr/>
          <p:nvPr>
            <p:ph idx="4"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35" name="Google Shape;335;g890ac4a122_0_651"/>
          <p:cNvSpPr/>
          <p:nvPr>
            <p:ph idx="5"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36" name="Google Shape;336;g890ac4a122_0_651"/>
          <p:cNvSpPr/>
          <p:nvPr>
            <p:ph idx="6"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37" name="Google Shape;337;g890ac4a122_0_651"/>
          <p:cNvSpPr txBox="1"/>
          <p:nvPr>
            <p:ph idx="7" type="body"/>
          </p:nvPr>
        </p:nvSpPr>
        <p:spPr>
          <a:xfrm>
            <a:off x="5522468"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8" name="Google Shape;338;g890ac4a122_0_651"/>
          <p:cNvSpPr/>
          <p:nvPr>
            <p:ph idx="8"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39" name="Google Shape;339;g890ac4a122_0_651"/>
          <p:cNvSpPr txBox="1"/>
          <p:nvPr>
            <p:ph idx="9" type="body"/>
          </p:nvPr>
        </p:nvSpPr>
        <p:spPr>
          <a:xfrm>
            <a:off x="721273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40" name="Google Shape;340;g890ac4a122_0_651"/>
          <p:cNvSpPr/>
          <p:nvPr>
            <p:ph idx="13"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41" name="Google Shape;341;g890ac4a122_0_65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42" name="Google Shape;342;g890ac4a122_0_65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43" name="Google Shape;343;g890ac4a122_0_65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344" name="Google Shape;344;g890ac4a122_0_651"/>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Five Column">
  <p:cSld name="Headline Subhead Bluebar Five Column">
    <p:spTree>
      <p:nvGrpSpPr>
        <p:cNvPr id="345" name="Shape 345"/>
        <p:cNvGrpSpPr/>
        <p:nvPr/>
      </p:nvGrpSpPr>
      <p:grpSpPr>
        <a:xfrm>
          <a:off x="0" y="0"/>
          <a:ext cx="0" cy="0"/>
          <a:chOff x="0" y="0"/>
          <a:chExt cx="0" cy="0"/>
        </a:xfrm>
      </p:grpSpPr>
      <p:sp>
        <p:nvSpPr>
          <p:cNvPr id="346" name="Google Shape;346;g890ac4a122_0_672"/>
          <p:cNvSpPr/>
          <p:nvPr/>
        </p:nvSpPr>
        <p:spPr>
          <a:xfrm>
            <a:off x="461964" y="4211639"/>
            <a:ext cx="14829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47" name="Google Shape;347;g890ac4a122_0_672"/>
          <p:cNvSpPr/>
          <p:nvPr/>
        </p:nvSpPr>
        <p:spPr>
          <a:xfrm>
            <a:off x="2151064" y="4211639"/>
            <a:ext cx="1474800" cy="603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48" name="Google Shape;348;g890ac4a122_0_672"/>
          <p:cNvSpPr/>
          <p:nvPr/>
        </p:nvSpPr>
        <p:spPr>
          <a:xfrm>
            <a:off x="3840163" y="4211639"/>
            <a:ext cx="14796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49" name="Google Shape;349;g890ac4a122_0_672"/>
          <p:cNvSpPr/>
          <p:nvPr/>
        </p:nvSpPr>
        <p:spPr>
          <a:xfrm>
            <a:off x="5522914" y="4211639"/>
            <a:ext cx="1478100" cy="60300"/>
          </a:xfrm>
          <a:prstGeom prst="rect">
            <a:avLst/>
          </a:prstGeom>
          <a:solidFill>
            <a:srgbClr val="6366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50" name="Google Shape;350;g890ac4a122_0_672"/>
          <p:cNvSpPr/>
          <p:nvPr/>
        </p:nvSpPr>
        <p:spPr>
          <a:xfrm>
            <a:off x="7212014" y="4211639"/>
            <a:ext cx="1479600" cy="60300"/>
          </a:xfrm>
          <a:prstGeom prst="rect">
            <a:avLst/>
          </a:prstGeom>
          <a:solidFill>
            <a:srgbClr val="A7A8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51" name="Google Shape;351;g890ac4a122_0_672"/>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352" name="Google Shape;352;g890ac4a122_0_67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53" name="Google Shape;353;g890ac4a122_0_672"/>
          <p:cNvSpPr txBox="1"/>
          <p:nvPr>
            <p:ph idx="1" type="body"/>
          </p:nvPr>
        </p:nvSpPr>
        <p:spPr>
          <a:xfrm>
            <a:off x="457201"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4" name="Google Shape;354;g890ac4a122_0_672"/>
          <p:cNvSpPr txBox="1"/>
          <p:nvPr>
            <p:ph idx="2" type="body"/>
          </p:nvPr>
        </p:nvSpPr>
        <p:spPr>
          <a:xfrm>
            <a:off x="215184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5" name="Google Shape;355;g890ac4a122_0_672"/>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6" name="Google Shape;356;g890ac4a122_0_672"/>
          <p:cNvSpPr txBox="1"/>
          <p:nvPr>
            <p:ph idx="4" type="body"/>
          </p:nvPr>
        </p:nvSpPr>
        <p:spPr>
          <a:xfrm>
            <a:off x="3840112"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7" name="Google Shape;357;g890ac4a122_0_672"/>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58" name="Google Shape;358;g890ac4a122_0_672"/>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59" name="Google Shape;359;g890ac4a122_0_672"/>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60" name="Google Shape;360;g890ac4a122_0_672"/>
          <p:cNvSpPr txBox="1"/>
          <p:nvPr>
            <p:ph idx="8" type="body"/>
          </p:nvPr>
        </p:nvSpPr>
        <p:spPr>
          <a:xfrm>
            <a:off x="5522468"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61" name="Google Shape;361;g890ac4a122_0_672"/>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62" name="Google Shape;362;g890ac4a122_0_672"/>
          <p:cNvSpPr txBox="1"/>
          <p:nvPr>
            <p:ph idx="13" type="body"/>
          </p:nvPr>
        </p:nvSpPr>
        <p:spPr>
          <a:xfrm>
            <a:off x="721273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63" name="Google Shape;363;g890ac4a122_0_672"/>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64" name="Google Shape;364;g890ac4a122_0_672"/>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65" name="Google Shape;365;g890ac4a122_0_67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66" name="Google Shape;366;g890ac4a122_0_67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Five Column">
  <p:cSld name="Headline Subhead NO Bluebar Five Column">
    <p:spTree>
      <p:nvGrpSpPr>
        <p:cNvPr id="367" name="Shape 367"/>
        <p:cNvGrpSpPr/>
        <p:nvPr/>
      </p:nvGrpSpPr>
      <p:grpSpPr>
        <a:xfrm>
          <a:off x="0" y="0"/>
          <a:ext cx="0" cy="0"/>
          <a:chOff x="0" y="0"/>
          <a:chExt cx="0" cy="0"/>
        </a:xfrm>
      </p:grpSpPr>
      <p:sp>
        <p:nvSpPr>
          <p:cNvPr id="368" name="Google Shape;368;g890ac4a122_0_694"/>
          <p:cNvSpPr/>
          <p:nvPr/>
        </p:nvSpPr>
        <p:spPr>
          <a:xfrm>
            <a:off x="461964" y="4211639"/>
            <a:ext cx="14829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69" name="Google Shape;369;g890ac4a122_0_694"/>
          <p:cNvSpPr/>
          <p:nvPr/>
        </p:nvSpPr>
        <p:spPr>
          <a:xfrm>
            <a:off x="2151064" y="4211639"/>
            <a:ext cx="1474800" cy="603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70" name="Google Shape;370;g890ac4a122_0_694"/>
          <p:cNvSpPr/>
          <p:nvPr/>
        </p:nvSpPr>
        <p:spPr>
          <a:xfrm>
            <a:off x="3840163" y="4211639"/>
            <a:ext cx="14796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71" name="Google Shape;371;g890ac4a122_0_694"/>
          <p:cNvSpPr/>
          <p:nvPr/>
        </p:nvSpPr>
        <p:spPr>
          <a:xfrm>
            <a:off x="5522914" y="4211639"/>
            <a:ext cx="1478100" cy="60300"/>
          </a:xfrm>
          <a:prstGeom prst="rect">
            <a:avLst/>
          </a:prstGeom>
          <a:solidFill>
            <a:srgbClr val="6366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72" name="Google Shape;372;g890ac4a122_0_694"/>
          <p:cNvSpPr/>
          <p:nvPr/>
        </p:nvSpPr>
        <p:spPr>
          <a:xfrm>
            <a:off x="7212014" y="4211639"/>
            <a:ext cx="1479600" cy="60300"/>
          </a:xfrm>
          <a:prstGeom prst="rect">
            <a:avLst/>
          </a:prstGeom>
          <a:solidFill>
            <a:srgbClr val="A7A8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73" name="Google Shape;373;g890ac4a122_0_69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74" name="Google Shape;374;g890ac4a122_0_694"/>
          <p:cNvSpPr txBox="1"/>
          <p:nvPr>
            <p:ph idx="1" type="body"/>
          </p:nvPr>
        </p:nvSpPr>
        <p:spPr>
          <a:xfrm>
            <a:off x="457201"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5" name="Google Shape;375;g890ac4a122_0_694"/>
          <p:cNvSpPr txBox="1"/>
          <p:nvPr>
            <p:ph idx="2" type="body"/>
          </p:nvPr>
        </p:nvSpPr>
        <p:spPr>
          <a:xfrm>
            <a:off x="215184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6" name="Google Shape;376;g890ac4a122_0_694"/>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7" name="Google Shape;377;g890ac4a122_0_694"/>
          <p:cNvSpPr txBox="1"/>
          <p:nvPr>
            <p:ph idx="4" type="body"/>
          </p:nvPr>
        </p:nvSpPr>
        <p:spPr>
          <a:xfrm>
            <a:off x="3840112"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8" name="Google Shape;378;g890ac4a122_0_694"/>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79" name="Google Shape;379;g890ac4a122_0_694"/>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80" name="Google Shape;380;g890ac4a122_0_694"/>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81" name="Google Shape;381;g890ac4a122_0_694"/>
          <p:cNvSpPr txBox="1"/>
          <p:nvPr>
            <p:ph idx="8" type="body"/>
          </p:nvPr>
        </p:nvSpPr>
        <p:spPr>
          <a:xfrm>
            <a:off x="5522468"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82" name="Google Shape;382;g890ac4a122_0_694"/>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83" name="Google Shape;383;g890ac4a122_0_694"/>
          <p:cNvSpPr txBox="1"/>
          <p:nvPr>
            <p:ph idx="13" type="body"/>
          </p:nvPr>
        </p:nvSpPr>
        <p:spPr>
          <a:xfrm>
            <a:off x="721273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84" name="Google Shape;384;g890ac4a122_0_694"/>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85" name="Google Shape;385;g890ac4a122_0_69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86" name="Google Shape;386;g890ac4a122_0_69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87" name="Google Shape;387;g890ac4a122_0_69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9" name="Shape 19"/>
        <p:cNvGrpSpPr/>
        <p:nvPr/>
      </p:nvGrpSpPr>
      <p:grpSpPr>
        <a:xfrm>
          <a:off x="0" y="0"/>
          <a:ext cx="0" cy="0"/>
          <a:chOff x="0" y="0"/>
          <a:chExt cx="0" cy="0"/>
        </a:xfrm>
      </p:grpSpPr>
      <p:sp>
        <p:nvSpPr>
          <p:cNvPr id="20" name="Google Shape;20;p2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Five Column No Bars">
  <p:cSld name="Headline Bluebar Five Column No Bars">
    <p:spTree>
      <p:nvGrpSpPr>
        <p:cNvPr id="388" name="Shape 388"/>
        <p:cNvGrpSpPr/>
        <p:nvPr/>
      </p:nvGrpSpPr>
      <p:grpSpPr>
        <a:xfrm>
          <a:off x="0" y="0"/>
          <a:ext cx="0" cy="0"/>
          <a:chOff x="0" y="0"/>
          <a:chExt cx="0" cy="0"/>
        </a:xfrm>
      </p:grpSpPr>
      <p:sp>
        <p:nvSpPr>
          <p:cNvPr id="389" name="Google Shape;389;g890ac4a122_0_71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90" name="Google Shape;390;g890ac4a122_0_715"/>
          <p:cNvSpPr txBox="1"/>
          <p:nvPr>
            <p:ph idx="1" type="body"/>
          </p:nvPr>
        </p:nvSpPr>
        <p:spPr>
          <a:xfrm>
            <a:off x="457201"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1" name="Google Shape;391;g890ac4a122_0_715"/>
          <p:cNvSpPr txBox="1"/>
          <p:nvPr>
            <p:ph idx="2" type="body"/>
          </p:nvPr>
        </p:nvSpPr>
        <p:spPr>
          <a:xfrm>
            <a:off x="215184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2" name="Google Shape;392;g890ac4a122_0_715"/>
          <p:cNvSpPr txBox="1"/>
          <p:nvPr>
            <p:ph idx="3" type="body"/>
          </p:nvPr>
        </p:nvSpPr>
        <p:spPr>
          <a:xfrm>
            <a:off x="3840112"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3" name="Google Shape;393;g890ac4a122_0_715"/>
          <p:cNvSpPr/>
          <p:nvPr>
            <p:ph idx="4"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94" name="Google Shape;394;g890ac4a122_0_715"/>
          <p:cNvSpPr/>
          <p:nvPr>
            <p:ph idx="5"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95" name="Google Shape;395;g890ac4a122_0_715"/>
          <p:cNvSpPr/>
          <p:nvPr>
            <p:ph idx="6"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96" name="Google Shape;396;g890ac4a122_0_715"/>
          <p:cNvSpPr txBox="1"/>
          <p:nvPr>
            <p:ph idx="7" type="body"/>
          </p:nvPr>
        </p:nvSpPr>
        <p:spPr>
          <a:xfrm>
            <a:off x="5522468"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7" name="Google Shape;397;g890ac4a122_0_715"/>
          <p:cNvSpPr/>
          <p:nvPr>
            <p:ph idx="8"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98" name="Google Shape;398;g890ac4a122_0_715"/>
          <p:cNvSpPr txBox="1"/>
          <p:nvPr>
            <p:ph idx="9" type="body"/>
          </p:nvPr>
        </p:nvSpPr>
        <p:spPr>
          <a:xfrm>
            <a:off x="721273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9" name="Google Shape;399;g890ac4a122_0_715"/>
          <p:cNvSpPr/>
          <p:nvPr>
            <p:ph idx="13"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400" name="Google Shape;400;g890ac4a122_0_715"/>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01" name="Google Shape;401;g890ac4a122_0_71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02" name="Google Shape;402;g890ac4a122_0_715"/>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403" name="Google Shape;403;g890ac4a122_0_715"/>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Five Column NO Bars">
  <p:cSld name="Headline Subhead Bluebar Five Column NO Bars">
    <p:spTree>
      <p:nvGrpSpPr>
        <p:cNvPr id="404" name="Shape 404"/>
        <p:cNvGrpSpPr/>
        <p:nvPr/>
      </p:nvGrpSpPr>
      <p:grpSpPr>
        <a:xfrm>
          <a:off x="0" y="0"/>
          <a:ext cx="0" cy="0"/>
          <a:chOff x="0" y="0"/>
          <a:chExt cx="0" cy="0"/>
        </a:xfrm>
      </p:grpSpPr>
      <p:sp>
        <p:nvSpPr>
          <p:cNvPr id="405" name="Google Shape;405;g890ac4a122_0_731"/>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406" name="Google Shape;406;g890ac4a122_0_73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07" name="Google Shape;407;g890ac4a122_0_731"/>
          <p:cNvSpPr txBox="1"/>
          <p:nvPr>
            <p:ph idx="1" type="body"/>
          </p:nvPr>
        </p:nvSpPr>
        <p:spPr>
          <a:xfrm>
            <a:off x="457201"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08" name="Google Shape;408;g890ac4a122_0_731"/>
          <p:cNvSpPr txBox="1"/>
          <p:nvPr>
            <p:ph idx="2" type="body"/>
          </p:nvPr>
        </p:nvSpPr>
        <p:spPr>
          <a:xfrm>
            <a:off x="215184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09" name="Google Shape;409;g890ac4a122_0_731"/>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0" name="Google Shape;410;g890ac4a122_0_731"/>
          <p:cNvSpPr txBox="1"/>
          <p:nvPr>
            <p:ph idx="4" type="body"/>
          </p:nvPr>
        </p:nvSpPr>
        <p:spPr>
          <a:xfrm>
            <a:off x="3840112"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1" name="Google Shape;411;g890ac4a122_0_731"/>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12" name="Google Shape;412;g890ac4a122_0_731"/>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13" name="Google Shape;413;g890ac4a122_0_731"/>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14" name="Google Shape;414;g890ac4a122_0_731"/>
          <p:cNvSpPr txBox="1"/>
          <p:nvPr>
            <p:ph idx="8" type="body"/>
          </p:nvPr>
        </p:nvSpPr>
        <p:spPr>
          <a:xfrm>
            <a:off x="5522468"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5" name="Google Shape;415;g890ac4a122_0_731"/>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16" name="Google Shape;416;g890ac4a122_0_731"/>
          <p:cNvSpPr txBox="1"/>
          <p:nvPr>
            <p:ph idx="13" type="body"/>
          </p:nvPr>
        </p:nvSpPr>
        <p:spPr>
          <a:xfrm>
            <a:off x="721273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7" name="Google Shape;417;g890ac4a122_0_731"/>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418" name="Google Shape;418;g890ac4a122_0_73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19" name="Google Shape;419;g890ac4a122_0_73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20" name="Google Shape;420;g890ac4a122_0_73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Five Column NO Bars">
  <p:cSld name="Headline Subhead NO Bluebar Five Column NO Bars">
    <p:spTree>
      <p:nvGrpSpPr>
        <p:cNvPr id="421" name="Shape 421"/>
        <p:cNvGrpSpPr/>
        <p:nvPr/>
      </p:nvGrpSpPr>
      <p:grpSpPr>
        <a:xfrm>
          <a:off x="0" y="0"/>
          <a:ext cx="0" cy="0"/>
          <a:chOff x="0" y="0"/>
          <a:chExt cx="0" cy="0"/>
        </a:xfrm>
      </p:grpSpPr>
      <p:sp>
        <p:nvSpPr>
          <p:cNvPr id="422" name="Google Shape;422;g890ac4a122_0_748"/>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23" name="Google Shape;423;g890ac4a122_0_748"/>
          <p:cNvSpPr txBox="1"/>
          <p:nvPr>
            <p:ph idx="1" type="body"/>
          </p:nvPr>
        </p:nvSpPr>
        <p:spPr>
          <a:xfrm>
            <a:off x="457201"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4" name="Google Shape;424;g890ac4a122_0_748"/>
          <p:cNvSpPr txBox="1"/>
          <p:nvPr>
            <p:ph idx="2" type="body"/>
          </p:nvPr>
        </p:nvSpPr>
        <p:spPr>
          <a:xfrm>
            <a:off x="2151843"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5" name="Google Shape;425;g890ac4a122_0_748"/>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6" name="Google Shape;426;g890ac4a122_0_748"/>
          <p:cNvSpPr txBox="1"/>
          <p:nvPr>
            <p:ph idx="4" type="body"/>
          </p:nvPr>
        </p:nvSpPr>
        <p:spPr>
          <a:xfrm>
            <a:off x="3840112"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7" name="Google Shape;427;g890ac4a122_0_748"/>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28" name="Google Shape;428;g890ac4a122_0_748"/>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29" name="Google Shape;429;g890ac4a122_0_748"/>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30" name="Google Shape;430;g890ac4a122_0_748"/>
          <p:cNvSpPr txBox="1"/>
          <p:nvPr>
            <p:ph idx="8" type="body"/>
          </p:nvPr>
        </p:nvSpPr>
        <p:spPr>
          <a:xfrm>
            <a:off x="5522468"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31" name="Google Shape;431;g890ac4a122_0_748"/>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32" name="Google Shape;432;g890ac4a122_0_748"/>
          <p:cNvSpPr txBox="1"/>
          <p:nvPr>
            <p:ph idx="13" type="body"/>
          </p:nvPr>
        </p:nvSpPr>
        <p:spPr>
          <a:xfrm>
            <a:off x="7212733"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33" name="Google Shape;433;g890ac4a122_0_748"/>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434" name="Google Shape;434;g890ac4a122_0_74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35" name="Google Shape;435;g890ac4a122_0_74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36" name="Google Shape;436;g890ac4a122_0_74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Text with image">
  <p:cSld name="Headline Bluebar Text with image">
    <p:spTree>
      <p:nvGrpSpPr>
        <p:cNvPr id="437" name="Shape 437"/>
        <p:cNvGrpSpPr/>
        <p:nvPr/>
      </p:nvGrpSpPr>
      <p:grpSpPr>
        <a:xfrm>
          <a:off x="0" y="0"/>
          <a:ext cx="0" cy="0"/>
          <a:chOff x="0" y="0"/>
          <a:chExt cx="0" cy="0"/>
        </a:xfrm>
      </p:grpSpPr>
      <p:sp>
        <p:nvSpPr>
          <p:cNvPr id="438" name="Google Shape;438;g890ac4a122_0_76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39" name="Google Shape;439;g890ac4a122_0_764"/>
          <p:cNvSpPr txBox="1"/>
          <p:nvPr>
            <p:ph idx="1" type="body"/>
          </p:nvPr>
        </p:nvSpPr>
        <p:spPr>
          <a:xfrm>
            <a:off x="457201" y="1369219"/>
            <a:ext cx="54132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40" name="Google Shape;440;g890ac4a122_0_76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41" name="Google Shape;441;g890ac4a122_0_76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42" name="Google Shape;442;g890ac4a122_0_76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443" name="Google Shape;443;g890ac4a122_0_764"/>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Text with image">
  <p:cSld name="Headline Subhead Bluebar Text with image">
    <p:spTree>
      <p:nvGrpSpPr>
        <p:cNvPr id="444" name="Shape 444"/>
        <p:cNvGrpSpPr/>
        <p:nvPr/>
      </p:nvGrpSpPr>
      <p:grpSpPr>
        <a:xfrm>
          <a:off x="0" y="0"/>
          <a:ext cx="0" cy="0"/>
          <a:chOff x="0" y="0"/>
          <a:chExt cx="0" cy="0"/>
        </a:xfrm>
      </p:grpSpPr>
      <p:sp>
        <p:nvSpPr>
          <p:cNvPr id="445" name="Google Shape;445;g890ac4a122_0_771"/>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446" name="Google Shape;446;g890ac4a122_0_77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47" name="Google Shape;447;g890ac4a122_0_771"/>
          <p:cNvSpPr txBox="1"/>
          <p:nvPr>
            <p:ph idx="1" type="body"/>
          </p:nvPr>
        </p:nvSpPr>
        <p:spPr>
          <a:xfrm>
            <a:off x="457201" y="1369219"/>
            <a:ext cx="54132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48" name="Google Shape;448;g890ac4a122_0_771"/>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49" name="Google Shape;449;g890ac4a122_0_77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50" name="Google Shape;450;g890ac4a122_0_77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51" name="Google Shape;451;g890ac4a122_0_77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Text with image">
  <p:cSld name="Headline Subhead NO Bluebar Text with image">
    <p:spTree>
      <p:nvGrpSpPr>
        <p:cNvPr id="452" name="Shape 452"/>
        <p:cNvGrpSpPr/>
        <p:nvPr/>
      </p:nvGrpSpPr>
      <p:grpSpPr>
        <a:xfrm>
          <a:off x="0" y="0"/>
          <a:ext cx="0" cy="0"/>
          <a:chOff x="0" y="0"/>
          <a:chExt cx="0" cy="0"/>
        </a:xfrm>
      </p:grpSpPr>
      <p:sp>
        <p:nvSpPr>
          <p:cNvPr id="453" name="Google Shape;453;g890ac4a122_0_77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54" name="Google Shape;454;g890ac4a122_0_779"/>
          <p:cNvSpPr txBox="1"/>
          <p:nvPr>
            <p:ph idx="1" type="body"/>
          </p:nvPr>
        </p:nvSpPr>
        <p:spPr>
          <a:xfrm>
            <a:off x="457201" y="1369219"/>
            <a:ext cx="54132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55" name="Google Shape;455;g890ac4a122_0_779"/>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56" name="Google Shape;456;g890ac4a122_0_77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57" name="Google Shape;457;g890ac4a122_0_77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58" name="Google Shape;458;g890ac4a122_0_77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Bluebar Footer Blank">
  <p:cSld name="Headline Bluebar Footer Blank">
    <p:spTree>
      <p:nvGrpSpPr>
        <p:cNvPr id="459" name="Shape 459"/>
        <p:cNvGrpSpPr/>
        <p:nvPr/>
      </p:nvGrpSpPr>
      <p:grpSpPr>
        <a:xfrm>
          <a:off x="0" y="0"/>
          <a:ext cx="0" cy="0"/>
          <a:chOff x="0" y="0"/>
          <a:chExt cx="0" cy="0"/>
        </a:xfrm>
      </p:grpSpPr>
      <p:sp>
        <p:nvSpPr>
          <p:cNvPr id="460" name="Google Shape;460;g890ac4a122_0_786"/>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pic>
        <p:nvPicPr>
          <p:cNvPr id="461" name="Google Shape;461;g890ac4a122_0_786"/>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62" name="Google Shape;462;g890ac4a122_0_786"/>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63" name="Google Shape;463;g890ac4a122_0_786"/>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464" name="Google Shape;464;g890ac4a122_0_786"/>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Bluebar Footer Blank">
  <p:cSld name="Headline Subhead Bluebar Footer Blank">
    <p:spTree>
      <p:nvGrpSpPr>
        <p:cNvPr id="465" name="Shape 465"/>
        <p:cNvGrpSpPr/>
        <p:nvPr/>
      </p:nvGrpSpPr>
      <p:grpSpPr>
        <a:xfrm>
          <a:off x="0" y="0"/>
          <a:ext cx="0" cy="0"/>
          <a:chOff x="0" y="0"/>
          <a:chExt cx="0" cy="0"/>
        </a:xfrm>
      </p:grpSpPr>
      <p:sp>
        <p:nvSpPr>
          <p:cNvPr id="466" name="Google Shape;466;g890ac4a122_0_792"/>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467" name="Google Shape;467;g890ac4a122_0_79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68" name="Google Shape;468;g890ac4a122_0_792"/>
          <p:cNvSpPr txBox="1"/>
          <p:nvPr>
            <p:ph idx="1"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69" name="Google Shape;469;g890ac4a122_0_792"/>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70" name="Google Shape;470;g890ac4a122_0_79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71" name="Google Shape;471;g890ac4a122_0_79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Subhead NO Bluebar Footer Blank">
  <p:cSld name="Headline Subhead NO Bluebar Footer Blank">
    <p:spTree>
      <p:nvGrpSpPr>
        <p:cNvPr id="472" name="Shape 472"/>
        <p:cNvGrpSpPr/>
        <p:nvPr/>
      </p:nvGrpSpPr>
      <p:grpSpPr>
        <a:xfrm>
          <a:off x="0" y="0"/>
          <a:ext cx="0" cy="0"/>
          <a:chOff x="0" y="0"/>
          <a:chExt cx="0" cy="0"/>
        </a:xfrm>
      </p:grpSpPr>
      <p:sp>
        <p:nvSpPr>
          <p:cNvPr id="473" name="Google Shape;473;g890ac4a122_0_79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74" name="Google Shape;474;g890ac4a122_0_799"/>
          <p:cNvSpPr txBox="1"/>
          <p:nvPr>
            <p:ph idx="1"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75" name="Google Shape;475;g890ac4a122_0_79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76" name="Google Shape;476;g890ac4a122_0_79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77" name="Google Shape;477;g890ac4a122_0_79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er Page Number Only" type="titleOnly">
  <p:cSld name="TITLE_ONLY">
    <p:spTree>
      <p:nvGrpSpPr>
        <p:cNvPr id="478" name="Shape 478"/>
        <p:cNvGrpSpPr/>
        <p:nvPr/>
      </p:nvGrpSpPr>
      <p:grpSpPr>
        <a:xfrm>
          <a:off x="0" y="0"/>
          <a:ext cx="0" cy="0"/>
          <a:chOff x="0" y="0"/>
          <a:chExt cx="0" cy="0"/>
        </a:xfrm>
      </p:grpSpPr>
      <p:sp>
        <p:nvSpPr>
          <p:cNvPr id="479" name="Google Shape;479;g890ac4a122_0_80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80" name="Google Shape;480;g890ac4a122_0_80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21" name="Shape 21"/>
        <p:cNvGrpSpPr/>
        <p:nvPr/>
      </p:nvGrpSpPr>
      <p:grpSpPr>
        <a:xfrm>
          <a:off x="0" y="0"/>
          <a:ext cx="0" cy="0"/>
          <a:chOff x="0" y="0"/>
          <a:chExt cx="0" cy="0"/>
        </a:xfrm>
      </p:grpSpPr>
      <p:sp>
        <p:nvSpPr>
          <p:cNvPr id="22" name="Google Shape;22;p24"/>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Footer Only" type="blank">
  <p:cSld name="BLANK">
    <p:spTree>
      <p:nvGrpSpPr>
        <p:cNvPr id="481" name="Shape 481"/>
        <p:cNvGrpSpPr/>
        <p:nvPr/>
      </p:nvGrpSpPr>
      <p:grpSpPr>
        <a:xfrm>
          <a:off x="0" y="0"/>
          <a:ext cx="0" cy="0"/>
          <a:chOff x="0" y="0"/>
          <a:chExt cx="0" cy="0"/>
        </a:xfrm>
      </p:grpSpPr>
      <p:pic>
        <p:nvPicPr>
          <p:cNvPr id="482" name="Google Shape;482;g890ac4a122_0_80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83" name="Google Shape;483;g890ac4a122_0_80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84" name="Google Shape;484;g890ac4a122_0_80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485" name="Shape 48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23" name="Shape 23"/>
        <p:cNvGrpSpPr/>
        <p:nvPr/>
      </p:nvGrpSpPr>
      <p:grpSpPr>
        <a:xfrm>
          <a:off x="0" y="0"/>
          <a:ext cx="0" cy="0"/>
          <a:chOff x="0" y="0"/>
          <a:chExt cx="0" cy="0"/>
        </a:xfrm>
      </p:grpSpPr>
      <p:sp>
        <p:nvSpPr>
          <p:cNvPr id="24" name="Google Shape;24;p2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5"/>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6" name="Google Shape;26;p25"/>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7" name="Google Shape;27;p25"/>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28" name="Shape 28"/>
        <p:cNvGrpSpPr/>
        <p:nvPr/>
      </p:nvGrpSpPr>
      <p:grpSpPr>
        <a:xfrm>
          <a:off x="0" y="0"/>
          <a:ext cx="0" cy="0"/>
          <a:chOff x="0" y="0"/>
          <a:chExt cx="0" cy="0"/>
        </a:xfrm>
      </p:grpSpPr>
      <p:sp>
        <p:nvSpPr>
          <p:cNvPr id="29" name="Google Shape;29;p2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6"/>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1" name="Google Shape;31;p26"/>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2" name="Google Shape;32;p26"/>
          <p:cNvSpPr txBox="1"/>
          <p:nvPr>
            <p:ph idx="3"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33" name="Shape 33"/>
        <p:cNvGrpSpPr/>
        <p:nvPr/>
      </p:nvGrpSpPr>
      <p:grpSpPr>
        <a:xfrm>
          <a:off x="0" y="0"/>
          <a:ext cx="0" cy="0"/>
          <a:chOff x="0" y="0"/>
          <a:chExt cx="0" cy="0"/>
        </a:xfrm>
      </p:grpSpPr>
      <p:sp>
        <p:nvSpPr>
          <p:cNvPr id="34" name="Google Shape;34;p2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7"/>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6" name="Google Shape;36;p27"/>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7" name="Google Shape;37;p27"/>
          <p:cNvSpPr txBox="1"/>
          <p:nvPr>
            <p:ph idx="3"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4.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2.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0" Type="http://schemas.openxmlformats.org/officeDocument/2006/relationships/slideLayout" Target="../slideLayouts/slideLayout44.xml"/><Relationship Id="rId22" Type="http://schemas.openxmlformats.org/officeDocument/2006/relationships/slideLayout" Target="../slideLayouts/slideLayout46.xml"/><Relationship Id="rId21" Type="http://schemas.openxmlformats.org/officeDocument/2006/relationships/slideLayout" Target="../slideLayouts/slideLayout45.xml"/><Relationship Id="rId24" Type="http://schemas.openxmlformats.org/officeDocument/2006/relationships/slideLayout" Target="../slideLayouts/slideLayout48.xml"/><Relationship Id="rId23" Type="http://schemas.openxmlformats.org/officeDocument/2006/relationships/slideLayout" Target="../slideLayouts/slideLayout47.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26" Type="http://schemas.openxmlformats.org/officeDocument/2006/relationships/slideLayout" Target="../slideLayouts/slideLayout50.xml"/><Relationship Id="rId25" Type="http://schemas.openxmlformats.org/officeDocument/2006/relationships/slideLayout" Target="../slideLayouts/slideLayout49.xml"/><Relationship Id="rId28" Type="http://schemas.openxmlformats.org/officeDocument/2006/relationships/slideLayout" Target="../slideLayouts/slideLayout52.xml"/><Relationship Id="rId27" Type="http://schemas.openxmlformats.org/officeDocument/2006/relationships/slideLayout" Target="../slideLayouts/slideLayout51.xml"/><Relationship Id="rId5" Type="http://schemas.openxmlformats.org/officeDocument/2006/relationships/slideLayout" Target="../slideLayouts/slideLayout29.xml"/><Relationship Id="rId6" Type="http://schemas.openxmlformats.org/officeDocument/2006/relationships/slideLayout" Target="../slideLayouts/slideLayout30.xml"/><Relationship Id="rId29" Type="http://schemas.openxmlformats.org/officeDocument/2006/relationships/slideLayout" Target="../slideLayouts/slideLayout53.xml"/><Relationship Id="rId7" Type="http://schemas.openxmlformats.org/officeDocument/2006/relationships/slideLayout" Target="../slideLayouts/slideLayout31.xml"/><Relationship Id="rId8" Type="http://schemas.openxmlformats.org/officeDocument/2006/relationships/slideLayout" Target="../slideLayouts/slideLayout32.xml"/><Relationship Id="rId31" Type="http://schemas.openxmlformats.org/officeDocument/2006/relationships/slideLayout" Target="../slideLayouts/slideLayout55.xml"/><Relationship Id="rId30" Type="http://schemas.openxmlformats.org/officeDocument/2006/relationships/slideLayout" Target="../slideLayouts/slideLayout54.xml"/><Relationship Id="rId11" Type="http://schemas.openxmlformats.org/officeDocument/2006/relationships/slideLayout" Target="../slideLayouts/slideLayout35.xml"/><Relationship Id="rId33" Type="http://schemas.openxmlformats.org/officeDocument/2006/relationships/slideLayout" Target="../slideLayouts/slideLayout57.xml"/><Relationship Id="rId10" Type="http://schemas.openxmlformats.org/officeDocument/2006/relationships/slideLayout" Target="../slideLayouts/slideLayout34.xml"/><Relationship Id="rId32" Type="http://schemas.openxmlformats.org/officeDocument/2006/relationships/slideLayout" Target="../slideLayouts/slideLayout56.xml"/><Relationship Id="rId13" Type="http://schemas.openxmlformats.org/officeDocument/2006/relationships/slideLayout" Target="../slideLayouts/slideLayout37.xml"/><Relationship Id="rId35" Type="http://schemas.openxmlformats.org/officeDocument/2006/relationships/slideLayout" Target="../slideLayouts/slideLayout59.xml"/><Relationship Id="rId12" Type="http://schemas.openxmlformats.org/officeDocument/2006/relationships/slideLayout" Target="../slideLayouts/slideLayout36.xml"/><Relationship Id="rId34" Type="http://schemas.openxmlformats.org/officeDocument/2006/relationships/slideLayout" Target="../slideLayouts/slideLayout58.xml"/><Relationship Id="rId15" Type="http://schemas.openxmlformats.org/officeDocument/2006/relationships/slideLayout" Target="../slideLayouts/slideLayout39.xml"/><Relationship Id="rId37" Type="http://schemas.openxmlformats.org/officeDocument/2006/relationships/slideLayout" Target="../slideLayouts/slideLayout61.xml"/><Relationship Id="rId14" Type="http://schemas.openxmlformats.org/officeDocument/2006/relationships/slideLayout" Target="../slideLayouts/slideLayout38.xml"/><Relationship Id="rId36" Type="http://schemas.openxmlformats.org/officeDocument/2006/relationships/slideLayout" Target="../slideLayouts/slideLayout60.xml"/><Relationship Id="rId17" Type="http://schemas.openxmlformats.org/officeDocument/2006/relationships/slideLayout" Target="../slideLayouts/slideLayout41.xml"/><Relationship Id="rId16" Type="http://schemas.openxmlformats.org/officeDocument/2006/relationships/slideLayout" Target="../slideLayouts/slideLayout40.xml"/><Relationship Id="rId38" Type="http://schemas.openxmlformats.org/officeDocument/2006/relationships/theme" Target="../theme/theme3.xml"/><Relationship Id="rId19" Type="http://schemas.openxmlformats.org/officeDocument/2006/relationships/slideLayout" Target="../slideLayouts/slideLayout43.xml"/><Relationship Id="rId18"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4"/>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6" name="Shape 56"/>
        <p:cNvGrpSpPr/>
        <p:nvPr/>
      </p:nvGrpSpPr>
      <p:grpSpPr>
        <a:xfrm>
          <a:off x="0" y="0"/>
          <a:ext cx="0" cy="0"/>
          <a:chOff x="0" y="0"/>
          <a:chExt cx="0" cy="0"/>
        </a:xfrm>
      </p:grpSpPr>
      <p:sp>
        <p:nvSpPr>
          <p:cNvPr id="57" name="Google Shape;57;p1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8" name="Google Shape;58;p16"/>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7" name="Shape 107"/>
        <p:cNvGrpSpPr/>
        <p:nvPr/>
      </p:nvGrpSpPr>
      <p:grpSpPr>
        <a:xfrm>
          <a:off x="0" y="0"/>
          <a:ext cx="0" cy="0"/>
          <a:chOff x="0" y="0"/>
          <a:chExt cx="0" cy="0"/>
        </a:xfrm>
      </p:grpSpPr>
      <p:sp>
        <p:nvSpPr>
          <p:cNvPr id="108" name="Google Shape;108;g890ac4a122_0_43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marR="0" rtl="0" algn="l">
              <a:lnSpc>
                <a:spcPct val="90000"/>
              </a:lnSpc>
              <a:spcBef>
                <a:spcPts val="0"/>
              </a:spcBef>
              <a:spcAft>
                <a:spcPts val="0"/>
              </a:spcAft>
              <a:buClr>
                <a:srgbClr val="000000"/>
              </a:buClr>
              <a:buSzPts val="1400"/>
              <a:buFont typeface="Arial"/>
              <a:buNone/>
              <a:defRPr b="1" i="0" sz="2000" u="none" cap="none" strike="noStrike">
                <a:solidFill>
                  <a:schemeClr val="dk1"/>
                </a:solidFill>
                <a:latin typeface="Montserrat ExtraBold"/>
                <a:ea typeface="Montserrat ExtraBold"/>
                <a:cs typeface="Montserrat ExtraBold"/>
                <a:sym typeface="Montserrat ExtraBold"/>
              </a:defRPr>
            </a:lvl1pPr>
            <a:lvl2pPr lvl="1"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2pPr>
            <a:lvl3pPr lvl="2"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3pPr>
            <a:lvl4pPr lvl="3"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4pPr>
            <a:lvl5pPr lvl="4"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5pPr>
            <a:lvl6pPr lvl="5"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6pPr>
            <a:lvl7pPr lvl="6"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7pPr>
            <a:lvl8pPr lvl="7"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8pPr>
            <a:lvl9pPr lvl="8"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9pPr>
          </a:lstStyle>
          <a:p/>
        </p:txBody>
      </p:sp>
      <p:sp>
        <p:nvSpPr>
          <p:cNvPr id="109" name="Google Shape;109;g890ac4a122_0_434"/>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563"/>
              </a:spcBef>
              <a:spcAft>
                <a:spcPts val="0"/>
              </a:spcAft>
              <a:buClr>
                <a:srgbClr val="000000"/>
              </a:buClr>
              <a:buSzPts val="1400"/>
              <a:buFont typeface="Arial"/>
              <a:buNone/>
              <a:defRPr b="1" i="0" sz="1200" u="none" cap="none" strike="noStrike">
                <a:solidFill>
                  <a:schemeClr val="dk1"/>
                </a:solidFill>
                <a:latin typeface="Montserrat"/>
                <a:ea typeface="Montserrat"/>
                <a:cs typeface="Montserrat"/>
                <a:sym typeface="Montserrat"/>
              </a:defRPr>
            </a:lvl1pPr>
            <a:lvl2pPr indent="-228600" lvl="1" marL="914400"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indent="-292100" lvl="2" marL="1371600"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indent="-285750" lvl="3" marL="1828800"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indent="-285750" lvl="4" marL="2286000"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indent="-295275" lvl="5" marL="27432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indent="-295275" lvl="6" marL="32004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indent="-295275" lvl="7" marL="36576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indent="-295275" lvl="8" marL="41148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110" name="Google Shape;110;g890ac4a122_0_43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 id="2147483700" r:id="rId26"/>
    <p:sldLayoutId id="2147483701" r:id="rId27"/>
    <p:sldLayoutId id="2147483702" r:id="rId28"/>
    <p:sldLayoutId id="2147483703" r:id="rId29"/>
    <p:sldLayoutId id="2147483704" r:id="rId30"/>
    <p:sldLayoutId id="2147483705" r:id="rId31"/>
    <p:sldLayoutId id="2147483706" r:id="rId32"/>
    <p:sldLayoutId id="2147483707" r:id="rId33"/>
    <p:sldLayoutId id="2147483708" r:id="rId34"/>
    <p:sldLayoutId id="2147483709" r:id="rId35"/>
    <p:sldLayoutId id="2147483710" r:id="rId36"/>
    <p:sldLayoutId id="2147483711" r:id="rId3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8">
          <p15:clr>
            <a:srgbClr val="F26B43"/>
          </p15:clr>
        </p15:guide>
        <p15:guide id="2" pos="5472">
          <p15:clr>
            <a:srgbClr val="F26B43"/>
          </p15:clr>
        </p15:guide>
        <p15:guide id="3" pos="1032">
          <p15:clr>
            <a:srgbClr val="F26B43"/>
          </p15:clr>
        </p15:guide>
        <p15:guide id="4" pos="1176">
          <p15:clr>
            <a:srgbClr val="F26B43"/>
          </p15:clr>
        </p15:guide>
        <p15:guide id="5" pos="1920">
          <p15:clr>
            <a:srgbClr val="F26B43"/>
          </p15:clr>
        </p15:guide>
        <p15:guide id="6" pos="2064">
          <p15:clr>
            <a:srgbClr val="F26B43"/>
          </p15:clr>
        </p15:guide>
        <p15:guide id="7" pos="2808">
          <p15:clr>
            <a:srgbClr val="F26B43"/>
          </p15:clr>
        </p15:guide>
        <p15:guide id="8" pos="2952">
          <p15:clr>
            <a:srgbClr val="F26B43"/>
          </p15:clr>
        </p15:guide>
        <p15:guide id="9" pos="3696">
          <p15:clr>
            <a:srgbClr val="F26B43"/>
          </p15:clr>
        </p15:guide>
        <p15:guide id="10" pos="3840">
          <p15:clr>
            <a:srgbClr val="F26B43"/>
          </p15:clr>
        </p15:guide>
        <p15:guide id="11" pos="4584">
          <p15:clr>
            <a:srgbClr val="F26B43"/>
          </p15:clr>
        </p15:guide>
        <p15:guide id="12" pos="472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s://sagroups.ieee.org/sa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Relationship Id="rId3" Type="http://schemas.openxmlformats.org/officeDocument/2006/relationships/hyperlink" Target="https://standards.ieee.org/about/policies/bylaws/sect6-7.html#7"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tandards.ieee.org/faqs/copyrights.html/" TargetMode="External"/><Relationship Id="rId7"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9" name="Shape 489"/>
        <p:cNvGrpSpPr/>
        <p:nvPr/>
      </p:nvGrpSpPr>
      <p:grpSpPr>
        <a:xfrm>
          <a:off x="0" y="0"/>
          <a:ext cx="0" cy="0"/>
          <a:chOff x="0" y="0"/>
          <a:chExt cx="0" cy="0"/>
        </a:xfrm>
      </p:grpSpPr>
      <p:sp>
        <p:nvSpPr>
          <p:cNvPr id="490" name="Google Shape;490;p1"/>
          <p:cNvSpPr/>
          <p:nvPr/>
        </p:nvSpPr>
        <p:spPr>
          <a:xfrm>
            <a:off x="311760" y="744480"/>
            <a:ext cx="8516520" cy="2048760"/>
          </a:xfrm>
          <a:prstGeom prst="rect">
            <a:avLst/>
          </a:prstGeom>
          <a:noFill/>
          <a:ln>
            <a:noFill/>
          </a:ln>
        </p:spPr>
        <p:txBody>
          <a:bodyPr anchorCtr="0" anchor="b" bIns="91425" lIns="90000" spcFirstLastPara="1" rIns="90000" wrap="square" tIns="91425">
            <a:noAutofit/>
          </a:bodyPr>
          <a:lstStyle/>
          <a:p>
            <a:pPr indent="0" lvl="0" marL="0" marR="0" rtl="0" algn="ctr">
              <a:lnSpc>
                <a:spcPct val="100000"/>
              </a:lnSpc>
              <a:spcBef>
                <a:spcPts val="0"/>
              </a:spcBef>
              <a:spcAft>
                <a:spcPts val="0"/>
              </a:spcAft>
              <a:buClr>
                <a:srgbClr val="000000"/>
              </a:buClr>
              <a:buSzPts val="5200"/>
              <a:buFont typeface="Arial"/>
              <a:buNone/>
            </a:pPr>
            <a:r>
              <a:rPr b="0" i="0" lang="en-US" sz="5200" u="none" cap="none" strike="noStrike">
                <a:solidFill>
                  <a:srgbClr val="000000"/>
                </a:solidFill>
                <a:latin typeface="Arial"/>
                <a:ea typeface="Arial"/>
                <a:cs typeface="Arial"/>
                <a:sym typeface="Arial"/>
              </a:rPr>
              <a:t>IEEE SAR Metadata Stds</a:t>
            </a:r>
            <a:br>
              <a:rPr b="0" i="0" lang="en-US" sz="1800" u="none" cap="none" strike="noStrike">
                <a:solidFill>
                  <a:srgbClr val="000000"/>
                </a:solidFill>
                <a:latin typeface="Arial"/>
                <a:ea typeface="Arial"/>
                <a:cs typeface="Arial"/>
                <a:sym typeface="Arial"/>
              </a:rPr>
            </a:br>
            <a:r>
              <a:rPr b="0" i="0" lang="en-US" sz="5200" u="none" cap="none" strike="noStrike">
                <a:solidFill>
                  <a:srgbClr val="000000"/>
                </a:solidFill>
                <a:latin typeface="Arial"/>
                <a:ea typeface="Arial"/>
                <a:cs typeface="Arial"/>
                <a:sym typeface="Arial"/>
              </a:rPr>
              <a:t>Meeting </a:t>
            </a:r>
            <a:endParaRPr b="0" i="0" sz="5200" u="none" cap="none" strike="noStrike">
              <a:solidFill>
                <a:srgbClr val="000000"/>
              </a:solidFill>
              <a:latin typeface="Arial"/>
              <a:ea typeface="Arial"/>
              <a:cs typeface="Arial"/>
              <a:sym typeface="Arial"/>
            </a:endParaRPr>
          </a:p>
        </p:txBody>
      </p:sp>
      <p:sp>
        <p:nvSpPr>
          <p:cNvPr id="491" name="Google Shape;491;p1"/>
          <p:cNvSpPr/>
          <p:nvPr/>
        </p:nvSpPr>
        <p:spPr>
          <a:xfrm>
            <a:off x="311760" y="2834280"/>
            <a:ext cx="8516520" cy="788760"/>
          </a:xfrm>
          <a:prstGeom prst="rect">
            <a:avLst/>
          </a:prstGeom>
          <a:noFill/>
          <a:ln>
            <a:noFill/>
          </a:ln>
        </p:spPr>
        <p:txBody>
          <a:bodyPr anchorCtr="0" anchor="t" bIns="91425" lIns="90000" spcFirstLastPara="1" rIns="90000" wrap="square" tIns="91425">
            <a:noAutofit/>
          </a:bodyPr>
          <a:lstStyle/>
          <a:p>
            <a:pPr indent="0" lvl="0" marL="0" marR="0" rtl="0" algn="ctr">
              <a:lnSpc>
                <a:spcPct val="100000"/>
              </a:lnSpc>
              <a:spcBef>
                <a:spcPts val="0"/>
              </a:spcBef>
              <a:spcAft>
                <a:spcPts val="0"/>
              </a:spcAft>
              <a:buClr>
                <a:srgbClr val="000000"/>
              </a:buClr>
              <a:buSzPts val="2800"/>
              <a:buFont typeface="Arial"/>
              <a:buNone/>
            </a:pPr>
            <a:r>
              <a:rPr b="0" i="0" lang="en-US" sz="2800" u="none" cap="none" strike="noStrike">
                <a:solidFill>
                  <a:srgbClr val="595959"/>
                </a:solidFill>
                <a:latin typeface="Arial"/>
                <a:ea typeface="Arial"/>
                <a:cs typeface="Arial"/>
                <a:sym typeface="Arial"/>
              </a:rPr>
              <a:t>Ju</a:t>
            </a:r>
            <a:r>
              <a:rPr lang="en-US" sz="2800">
                <a:solidFill>
                  <a:srgbClr val="595959"/>
                </a:solidFill>
              </a:rPr>
              <a:t>ly 2</a:t>
            </a:r>
            <a:r>
              <a:rPr b="0" i="0" lang="en-US" sz="2800" u="none" cap="none" strike="noStrike">
                <a:solidFill>
                  <a:srgbClr val="595959"/>
                </a:solidFill>
                <a:latin typeface="Arial"/>
                <a:ea typeface="Arial"/>
                <a:cs typeface="Arial"/>
                <a:sym typeface="Arial"/>
              </a:rPr>
              <a:t>, 2020</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7" name="Shape 547"/>
        <p:cNvGrpSpPr/>
        <p:nvPr/>
      </p:nvGrpSpPr>
      <p:grpSpPr>
        <a:xfrm>
          <a:off x="0" y="0"/>
          <a:ext cx="0" cy="0"/>
          <a:chOff x="0" y="0"/>
          <a:chExt cx="0" cy="0"/>
        </a:xfrm>
      </p:grpSpPr>
      <p:sp>
        <p:nvSpPr>
          <p:cNvPr id="548" name="Google Shape;548;p10"/>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5. Discussion of Draft Standard</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Arial"/>
              <a:ea typeface="Arial"/>
              <a:cs typeface="Arial"/>
              <a:sym typeface="Arial"/>
            </a:endParaRPr>
          </a:p>
        </p:txBody>
      </p:sp>
      <p:sp>
        <p:nvSpPr>
          <p:cNvPr id="549" name="Google Shape;549;p10"/>
          <p:cNvSpPr/>
          <p:nvPr/>
        </p:nvSpPr>
        <p:spPr>
          <a:xfrm>
            <a:off x="311760" y="1152360"/>
            <a:ext cx="8828280" cy="3987000"/>
          </a:xfrm>
          <a:prstGeom prst="rect">
            <a:avLst/>
          </a:prstGeom>
          <a:noFill/>
          <a:ln>
            <a:noFill/>
          </a:ln>
        </p:spPr>
        <p:txBody>
          <a:bodyPr anchorCtr="0" anchor="t" bIns="91425" lIns="90000" spcFirstLastPara="1" rIns="90000" wrap="square" tIns="91425">
            <a:noAutofit/>
          </a:bodyPr>
          <a:lstStyle/>
          <a:p>
            <a:pPr indent="0" lvl="0" marL="0" marR="0" rtl="0" algn="ctr">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0" name="Google Shape;550;p10"/>
          <p:cNvSpPr/>
          <p:nvPr/>
        </p:nvSpPr>
        <p:spPr>
          <a:xfrm>
            <a:off x="311760" y="1152360"/>
            <a:ext cx="8516520" cy="3412440"/>
          </a:xfrm>
          <a:prstGeom prst="rect">
            <a:avLst/>
          </a:prstGeom>
          <a:noFill/>
          <a:ln>
            <a:noFill/>
          </a:ln>
        </p:spPr>
        <p:txBody>
          <a:bodyPr anchorCtr="0" anchor="t" bIns="0" lIns="0" spcFirstLastPara="1" rIns="0" wrap="square" tIns="0">
            <a:noAutofit/>
          </a:bodyPr>
          <a:lstStyle/>
          <a:p>
            <a:pPr indent="0" lvl="0" marL="45720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Consists of 2 parts:</a:t>
            </a:r>
            <a:endParaRPr b="0" i="0" sz="2800" u="none" cap="none" strike="noStrike">
              <a:solidFill>
                <a:srgbClr val="000000"/>
              </a:solidFill>
              <a:latin typeface="Arial"/>
              <a:ea typeface="Arial"/>
              <a:cs typeface="Arial"/>
              <a:sym typeface="Arial"/>
            </a:endParaRPr>
          </a:p>
          <a:p>
            <a:pPr indent="0" lvl="0" marL="457200" marR="0" rtl="0" algn="l">
              <a:lnSpc>
                <a:spcPct val="100000"/>
              </a:lnSpc>
              <a:spcBef>
                <a:spcPts val="1417"/>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1. glossary</a:t>
            </a:r>
            <a:endParaRPr b="0" i="0" sz="2800" u="none" cap="none" strike="noStrike">
              <a:solidFill>
                <a:srgbClr val="000000"/>
              </a:solidFill>
              <a:latin typeface="Arial"/>
              <a:ea typeface="Arial"/>
              <a:cs typeface="Arial"/>
              <a:sym typeface="Arial"/>
            </a:endParaRPr>
          </a:p>
          <a:p>
            <a:pPr indent="0" lvl="0" marL="457200" marR="0" rtl="0" algn="l">
              <a:lnSpc>
                <a:spcPct val="100000"/>
              </a:lnSpc>
              <a:spcBef>
                <a:spcPts val="1417"/>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2. Reworked SICD</a:t>
            </a:r>
            <a:endParaRPr b="0" i="0" sz="2800" u="none" cap="none" strike="noStrike">
              <a:solidFill>
                <a:srgbClr val="000000"/>
              </a:solidFill>
              <a:latin typeface="Arial"/>
              <a:ea typeface="Arial"/>
              <a:cs typeface="Arial"/>
              <a:sym typeface="Arial"/>
            </a:endParaRPr>
          </a:p>
          <a:p>
            <a:pPr indent="0" lvl="0" marL="457200" marR="0" rtl="0" algn="l">
              <a:lnSpc>
                <a:spcPct val="100000"/>
              </a:lnSpc>
              <a:spcBef>
                <a:spcPts val="1417"/>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Still missing the translation of SICD metadata into ISO-compatible form.</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4" name="Shape 554"/>
        <p:cNvGrpSpPr/>
        <p:nvPr/>
      </p:nvGrpSpPr>
      <p:grpSpPr>
        <a:xfrm>
          <a:off x="0" y="0"/>
          <a:ext cx="0" cy="0"/>
          <a:chOff x="0" y="0"/>
          <a:chExt cx="0" cy="0"/>
        </a:xfrm>
      </p:grpSpPr>
      <p:sp>
        <p:nvSpPr>
          <p:cNvPr id="555" name="Google Shape;555;p11"/>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6. Other Business</a:t>
            </a:r>
            <a:endParaRPr b="0" i="0" sz="2800" u="none" cap="none" strike="noStrike">
              <a:solidFill>
                <a:srgbClr val="000000"/>
              </a:solidFill>
              <a:latin typeface="Arial"/>
              <a:ea typeface="Arial"/>
              <a:cs typeface="Arial"/>
              <a:sym typeface="Arial"/>
            </a:endParaRPr>
          </a:p>
        </p:txBody>
      </p:sp>
      <p:sp>
        <p:nvSpPr>
          <p:cNvPr id="556" name="Google Shape;556;p11"/>
          <p:cNvSpPr/>
          <p:nvPr/>
        </p:nvSpPr>
        <p:spPr>
          <a:xfrm>
            <a:off x="311760" y="1152360"/>
            <a:ext cx="8516520" cy="3412440"/>
          </a:xfrm>
          <a:prstGeom prst="rect">
            <a:avLst/>
          </a:prstGeom>
          <a:noFill/>
          <a:ln>
            <a:noFill/>
          </a:ln>
        </p:spPr>
        <p:txBody>
          <a:bodyPr anchorCtr="0" anchor="ctr" bIns="91425" lIns="90000" spcFirstLastPara="1" rIns="90000" wrap="square" tIns="91425">
            <a:noAutofit/>
          </a:bodyPr>
          <a:lstStyle/>
          <a:p>
            <a:pPr indent="0" lvl="0" marL="0" marR="0" rtl="0" algn="ctr">
              <a:lnSpc>
                <a:spcPct val="115000"/>
              </a:lnSpc>
              <a:spcBef>
                <a:spcPts val="0"/>
              </a:spcBef>
              <a:spcAft>
                <a:spcPts val="0"/>
              </a:spcAft>
              <a:buClr>
                <a:srgbClr val="000000"/>
              </a:buClr>
              <a:buSzPts val="2400"/>
              <a:buFont typeface="Arial"/>
              <a:buNone/>
            </a:pPr>
            <a:r>
              <a:rPr b="1" i="0" lang="en-US" sz="2400" u="none" cap="none" strike="noStrike">
                <a:solidFill>
                  <a:srgbClr val="000000"/>
                </a:solidFill>
                <a:latin typeface="Arial"/>
                <a:ea typeface="Arial"/>
                <a:cs typeface="Arial"/>
                <a:sym typeface="Arial"/>
              </a:rPr>
              <a:t>Anyone can bring up another topic...</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0" name="Shape 560"/>
        <p:cNvGrpSpPr/>
        <p:nvPr/>
      </p:nvGrpSpPr>
      <p:grpSpPr>
        <a:xfrm>
          <a:off x="0" y="0"/>
          <a:ext cx="0" cy="0"/>
          <a:chOff x="0" y="0"/>
          <a:chExt cx="0" cy="0"/>
        </a:xfrm>
      </p:grpSpPr>
      <p:sp>
        <p:nvSpPr>
          <p:cNvPr id="561" name="Google Shape;561;p12"/>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7. Future Meetings</a:t>
            </a:r>
            <a:endParaRPr b="0" i="0" sz="2800" u="none" cap="none" strike="noStrike">
              <a:solidFill>
                <a:srgbClr val="000000"/>
              </a:solidFill>
              <a:latin typeface="Arial"/>
              <a:ea typeface="Arial"/>
              <a:cs typeface="Arial"/>
              <a:sym typeface="Arial"/>
            </a:endParaRPr>
          </a:p>
        </p:txBody>
      </p:sp>
      <p:sp>
        <p:nvSpPr>
          <p:cNvPr id="562" name="Google Shape;562;p12"/>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Our next meeting will be in 2 weeks:</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 Thursday, July </a:t>
            </a:r>
            <a:r>
              <a:rPr lang="en-US" sz="1800"/>
              <a:t>16</a:t>
            </a:r>
            <a:r>
              <a:rPr b="0" i="0" lang="en-US" sz="1800" u="none" cap="none" strike="noStrike">
                <a:solidFill>
                  <a:srgbClr val="000000"/>
                </a:solidFill>
                <a:latin typeface="Arial"/>
                <a:ea typeface="Arial"/>
                <a:cs typeface="Arial"/>
                <a:sym typeface="Arial"/>
              </a:rPr>
              <a:t>, 2020, 1</a:t>
            </a:r>
            <a:r>
              <a:rPr lang="en-US" sz="1800"/>
              <a:t>1</a:t>
            </a:r>
            <a:r>
              <a:rPr b="0" i="0" lang="en-US" sz="1800" u="none" cap="none" strike="noStrike">
                <a:solidFill>
                  <a:srgbClr val="000000"/>
                </a:solidFill>
                <a:latin typeface="Arial"/>
                <a:ea typeface="Arial"/>
                <a:cs typeface="Arial"/>
                <a:sym typeface="Arial"/>
              </a:rPr>
              <a:t>AM Eastern Time.</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6" name="Shape 566"/>
        <p:cNvGrpSpPr/>
        <p:nvPr/>
      </p:nvGrpSpPr>
      <p:grpSpPr>
        <a:xfrm>
          <a:off x="0" y="0"/>
          <a:ext cx="0" cy="0"/>
          <a:chOff x="0" y="0"/>
          <a:chExt cx="0" cy="0"/>
        </a:xfrm>
      </p:grpSpPr>
      <p:sp>
        <p:nvSpPr>
          <p:cNvPr id="567" name="Google Shape;567;p13"/>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8. Adjourn</a:t>
            </a:r>
            <a:endParaRPr b="0" i="0" sz="2800" u="none" cap="none" strike="noStrike">
              <a:solidFill>
                <a:srgbClr val="000000"/>
              </a:solidFill>
              <a:latin typeface="Arial"/>
              <a:ea typeface="Arial"/>
              <a:cs typeface="Arial"/>
              <a:sym typeface="Arial"/>
            </a:endParaRPr>
          </a:p>
        </p:txBody>
      </p:sp>
      <p:sp>
        <p:nvSpPr>
          <p:cNvPr id="568" name="Google Shape;568;p13"/>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Is there a motion to Adjourn?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Is there a second?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Is there discussion?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Vote if needed</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5" name="Shape 495"/>
        <p:cNvGrpSpPr/>
        <p:nvPr/>
      </p:nvGrpSpPr>
      <p:grpSpPr>
        <a:xfrm>
          <a:off x="0" y="0"/>
          <a:ext cx="0" cy="0"/>
          <a:chOff x="0" y="0"/>
          <a:chExt cx="0" cy="0"/>
        </a:xfrm>
      </p:grpSpPr>
      <p:sp>
        <p:nvSpPr>
          <p:cNvPr id="496" name="Google Shape;496;p2"/>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Today's Agenda</a:t>
            </a:r>
            <a:endParaRPr b="0" i="0" sz="2800" u="none" cap="none" strike="noStrike">
              <a:solidFill>
                <a:srgbClr val="000000"/>
              </a:solidFill>
              <a:latin typeface="Arial"/>
              <a:ea typeface="Arial"/>
              <a:cs typeface="Arial"/>
              <a:sym typeface="Arial"/>
            </a:endParaRPr>
          </a:p>
        </p:txBody>
      </p:sp>
      <p:sp>
        <p:nvSpPr>
          <p:cNvPr id="497" name="Google Shape;497;p2"/>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Call to Order</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Approval of the agenda</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Approval of minutes of previous meeting</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IEEE Patent Policy</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Discussion of Draft Standard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6. Other business</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7. Future meeting</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8. Adjourn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1" name="Shape 501"/>
        <p:cNvGrpSpPr/>
        <p:nvPr/>
      </p:nvGrpSpPr>
      <p:grpSpPr>
        <a:xfrm>
          <a:off x="0" y="0"/>
          <a:ext cx="0" cy="0"/>
          <a:chOff x="0" y="0"/>
          <a:chExt cx="0" cy="0"/>
        </a:xfrm>
      </p:grpSpPr>
      <p:sp>
        <p:nvSpPr>
          <p:cNvPr id="502" name="Google Shape;502;p3"/>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2. Approval of Agenda</a:t>
            </a:r>
            <a:endParaRPr b="0" i="0" sz="2800" u="none" cap="none" strike="noStrike">
              <a:solidFill>
                <a:srgbClr val="000000"/>
              </a:solidFill>
              <a:latin typeface="Arial"/>
              <a:ea typeface="Arial"/>
              <a:cs typeface="Arial"/>
              <a:sym typeface="Arial"/>
            </a:endParaRPr>
          </a:p>
        </p:txBody>
      </p:sp>
      <p:sp>
        <p:nvSpPr>
          <p:cNvPr id="503" name="Google Shape;503;p3"/>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Is there a motion for approval of the agenda?</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Is there a second?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Is there discussion?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Vote if needed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7" name="Shape 507"/>
        <p:cNvGrpSpPr/>
        <p:nvPr/>
      </p:nvGrpSpPr>
      <p:grpSpPr>
        <a:xfrm>
          <a:off x="0" y="0"/>
          <a:ext cx="0" cy="0"/>
          <a:chOff x="0" y="0"/>
          <a:chExt cx="0" cy="0"/>
        </a:xfrm>
      </p:grpSpPr>
      <p:sp>
        <p:nvSpPr>
          <p:cNvPr id="508" name="Google Shape;508;p4"/>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3. Approval of Minutes of previous mtg</a:t>
            </a:r>
            <a:endParaRPr b="0" i="0" sz="2800" u="none" cap="none" strike="noStrike">
              <a:solidFill>
                <a:srgbClr val="000000"/>
              </a:solidFill>
              <a:latin typeface="Arial"/>
              <a:ea typeface="Arial"/>
              <a:cs typeface="Arial"/>
              <a:sym typeface="Arial"/>
            </a:endParaRPr>
          </a:p>
        </p:txBody>
      </p:sp>
      <p:sp>
        <p:nvSpPr>
          <p:cNvPr id="509" name="Google Shape;509;p4"/>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see:</a:t>
            </a:r>
            <a:r>
              <a:rPr b="0" i="0" lang="en-US" sz="1400" u="none" cap="none" strike="noStrike">
                <a:solidFill>
                  <a:srgbClr val="000000"/>
                </a:solidFill>
                <a:latin typeface="Arial"/>
                <a:ea typeface="Arial"/>
                <a:cs typeface="Arial"/>
                <a:sym typeface="Arial"/>
              </a:rPr>
              <a:t> </a:t>
            </a:r>
            <a:r>
              <a:rPr b="0" i="0" lang="en-US" sz="1800" u="sng" cap="none" strike="noStrike">
                <a:solidFill>
                  <a:srgbClr val="0097A7"/>
                </a:solidFill>
                <a:latin typeface="Arial"/>
                <a:ea typeface="Arial"/>
                <a:cs typeface="Arial"/>
                <a:sym typeface="Arial"/>
                <a:hlinkClick r:id="rId3"/>
              </a:rPr>
              <a:t>https://sagroups.ieee.org/sar/</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Is there a motion for approval of the minutes?</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Is there a second?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Is there discussion?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Vote if needed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3" name="Shape 513"/>
        <p:cNvGrpSpPr/>
        <p:nvPr/>
      </p:nvGrpSpPr>
      <p:grpSpPr>
        <a:xfrm>
          <a:off x="0" y="0"/>
          <a:ext cx="0" cy="0"/>
          <a:chOff x="0" y="0"/>
          <a:chExt cx="0" cy="0"/>
        </a:xfrm>
      </p:grpSpPr>
      <p:sp>
        <p:nvSpPr>
          <p:cNvPr id="514" name="Google Shape;514;p5"/>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4. IEEE Patent and Copyright Policy</a:t>
            </a:r>
            <a:endParaRPr b="0" i="0" sz="2800" u="none" cap="none" strike="noStrike">
              <a:solidFill>
                <a:srgbClr val="000000"/>
              </a:solidFill>
              <a:latin typeface="Arial"/>
              <a:ea typeface="Arial"/>
              <a:cs typeface="Arial"/>
              <a:sym typeface="Arial"/>
            </a:endParaRPr>
          </a:p>
        </p:txBody>
      </p:sp>
      <p:sp>
        <p:nvSpPr>
          <p:cNvPr id="515" name="Google Shape;515;p5"/>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9" name="Shape 519"/>
        <p:cNvGrpSpPr/>
        <p:nvPr/>
      </p:nvGrpSpPr>
      <p:grpSpPr>
        <a:xfrm>
          <a:off x="0" y="0"/>
          <a:ext cx="0" cy="0"/>
          <a:chOff x="0" y="0"/>
          <a:chExt cx="0" cy="0"/>
        </a:xfrm>
      </p:grpSpPr>
      <p:sp>
        <p:nvSpPr>
          <p:cNvPr id="520" name="Google Shape;520;g890ac4a122_0_410"/>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PATENT POLICY INFORMATION</a:t>
            </a:r>
            <a:endParaRPr/>
          </a:p>
        </p:txBody>
      </p:sp>
      <p:sp>
        <p:nvSpPr>
          <p:cNvPr id="521" name="Google Shape;521;g890ac4a122_0_410"/>
          <p:cNvSpPr txBox="1"/>
          <p:nvPr>
            <p:ph idx="1" type="body"/>
          </p:nvPr>
        </p:nvSpPr>
        <p:spPr>
          <a:xfrm>
            <a:off x="457200" y="1367792"/>
            <a:ext cx="8229600" cy="3262200"/>
          </a:xfrm>
          <a:prstGeom prst="rect">
            <a:avLst/>
          </a:prstGeom>
          <a:noFill/>
          <a:ln>
            <a:noFill/>
          </a:ln>
        </p:spPr>
        <p:txBody>
          <a:bodyPr anchorCtr="0" anchor="t" bIns="0" lIns="0" spcFirstLastPara="1" rIns="0" wrap="square" tIns="0">
            <a:noAutofit/>
          </a:bodyPr>
          <a:lstStyle/>
          <a:p>
            <a:pPr indent="0" lvl="0" marL="0" rtl="0" algn="l">
              <a:lnSpc>
                <a:spcPct val="70000"/>
              </a:lnSpc>
              <a:spcBef>
                <a:spcPts val="0"/>
              </a:spcBef>
              <a:spcAft>
                <a:spcPts val="0"/>
              </a:spcAft>
              <a:buSzPts val="1400"/>
              <a:buNone/>
            </a:pPr>
            <a:r>
              <a:rPr lang="en-US" sz="1437">
                <a:latin typeface="Montserrat"/>
                <a:ea typeface="Montserrat"/>
                <a:cs typeface="Montserrat"/>
                <a:sym typeface="Montserrat"/>
              </a:rPr>
              <a:t>Participants have a duty to inform the IEEE</a:t>
            </a:r>
            <a:endParaRPr/>
          </a:p>
          <a:p>
            <a:pPr indent="0" lvl="0" marL="0" rtl="0" algn="l">
              <a:lnSpc>
                <a:spcPct val="70000"/>
              </a:lnSpc>
              <a:spcBef>
                <a:spcPts val="563"/>
              </a:spcBef>
              <a:spcAft>
                <a:spcPts val="0"/>
              </a:spcAft>
              <a:buSzPts val="1400"/>
              <a:buNone/>
            </a:pPr>
            <a:r>
              <a:t/>
            </a:r>
            <a:endParaRPr b="0" sz="875">
              <a:latin typeface="Montserrat"/>
              <a:ea typeface="Montserrat"/>
              <a:cs typeface="Montserrat"/>
              <a:sym typeface="Montserrat"/>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Participants </a:t>
            </a:r>
            <a:r>
              <a:rPr lang="en-US" sz="1250" u="sng">
                <a:latin typeface="Montserrat"/>
                <a:ea typeface="Montserrat"/>
                <a:cs typeface="Montserrat"/>
                <a:sym typeface="Montserrat"/>
              </a:rPr>
              <a:t>shall</a:t>
            </a:r>
            <a:r>
              <a:rPr lang="en-US" sz="1250">
                <a:latin typeface="Montserrat"/>
                <a:ea typeface="Montserrat"/>
                <a:cs typeface="Montserrat"/>
                <a:sym typeface="Montserrat"/>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250">
              <a:latin typeface="Montserrat"/>
              <a:ea typeface="Montserrat"/>
              <a:cs typeface="Montserrat"/>
              <a:sym typeface="Montserrat"/>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Participants </a:t>
            </a:r>
            <a:r>
              <a:rPr lang="en-US" sz="1250" u="sng">
                <a:latin typeface="Montserrat"/>
                <a:ea typeface="Montserrat"/>
                <a:cs typeface="Montserrat"/>
                <a:sym typeface="Montserrat"/>
              </a:rPr>
              <a:t>should </a:t>
            </a:r>
            <a:r>
              <a:rPr lang="en-US" sz="1250">
                <a:latin typeface="Montserrat"/>
                <a:ea typeface="Montserrat"/>
                <a:cs typeface="Montserrat"/>
                <a:sym typeface="Montserrat"/>
              </a:rPr>
              <a:t>inform the IEEE (or cause the IEEE to be informed) of the identity of any other holders of potential Essential Patent Claims.</a:t>
            </a:r>
            <a:endParaRPr sz="1250">
              <a:latin typeface="Montserrat"/>
              <a:ea typeface="Montserrat"/>
              <a:cs typeface="Montserrat"/>
              <a:sym typeface="Montserrat"/>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Early identification of holders of potential Essential Patent Claims is encouraged.</a:t>
            </a:r>
            <a:endParaRPr sz="1250">
              <a:latin typeface="Montserrat"/>
              <a:ea typeface="Montserrat"/>
              <a:cs typeface="Montserrat"/>
              <a:sym typeface="Montserrat"/>
            </a:endParaRPr>
          </a:p>
          <a:p>
            <a:pPr indent="0" lvl="0" marL="0" rtl="0" algn="l">
              <a:lnSpc>
                <a:spcPct val="70000"/>
              </a:lnSpc>
              <a:spcBef>
                <a:spcPts val="563"/>
              </a:spcBef>
              <a:spcAft>
                <a:spcPts val="0"/>
              </a:spcAft>
              <a:buSzPts val="1400"/>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rgbClr val="00B5E2"/>
              </a:buClr>
              <a:buSzPts val="750"/>
              <a:buFont typeface="Noto Sans Symbols"/>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chemeClr val="dk1"/>
              </a:buClr>
              <a:buSzPts val="750"/>
              <a:buFont typeface="Noto Sans Symbols"/>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chemeClr val="dk1"/>
              </a:buClr>
              <a:buSzPts val="750"/>
              <a:buFont typeface="Noto Sans Symbols"/>
              <a:buNone/>
            </a:pPr>
            <a:r>
              <a:t/>
            </a:r>
            <a:endParaRPr sz="750"/>
          </a:p>
        </p:txBody>
      </p:sp>
      <p:sp>
        <p:nvSpPr>
          <p:cNvPr id="522" name="Google Shape;522;g890ac4a122_0_410"/>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6" name="Shape 526"/>
        <p:cNvGrpSpPr/>
        <p:nvPr/>
      </p:nvGrpSpPr>
      <p:grpSpPr>
        <a:xfrm>
          <a:off x="0" y="0"/>
          <a:ext cx="0" cy="0"/>
          <a:chOff x="0" y="0"/>
          <a:chExt cx="0" cy="0"/>
        </a:xfrm>
      </p:grpSpPr>
      <p:sp>
        <p:nvSpPr>
          <p:cNvPr id="527" name="Google Shape;527;g890ac4a122_0_416"/>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PATENT POLICY INFORMATION</a:t>
            </a:r>
            <a:endParaRPr/>
          </a:p>
        </p:txBody>
      </p:sp>
      <p:sp>
        <p:nvSpPr>
          <p:cNvPr id="528" name="Google Shape;528;g890ac4a122_0_416"/>
          <p:cNvSpPr txBox="1"/>
          <p:nvPr>
            <p:ph idx="1" type="body"/>
          </p:nvPr>
        </p:nvSpPr>
        <p:spPr>
          <a:xfrm>
            <a:off x="457200" y="1367792"/>
            <a:ext cx="8229600" cy="3262200"/>
          </a:xfrm>
          <a:prstGeom prst="rect">
            <a:avLst/>
          </a:prstGeom>
          <a:noFill/>
          <a:ln>
            <a:noFill/>
          </a:ln>
        </p:spPr>
        <p:txBody>
          <a:bodyPr anchorCtr="0" anchor="t" bIns="0" lIns="0" spcFirstLastPara="1" rIns="0" wrap="square" tIns="0">
            <a:noAutofit/>
          </a:bodyPr>
          <a:lstStyle/>
          <a:p>
            <a:pPr indent="0" lvl="0" marL="0" rtl="0" algn="l">
              <a:lnSpc>
                <a:spcPct val="70000"/>
              </a:lnSpc>
              <a:spcBef>
                <a:spcPts val="0"/>
              </a:spcBef>
              <a:spcAft>
                <a:spcPts val="0"/>
              </a:spcAft>
              <a:buSzPts val="1400"/>
              <a:buNone/>
            </a:pPr>
            <a:r>
              <a:rPr lang="en-US" sz="1437">
                <a:latin typeface="Montserrat"/>
                <a:ea typeface="Montserrat"/>
                <a:cs typeface="Montserrat"/>
                <a:sym typeface="Montserrat"/>
              </a:rPr>
              <a:t>Ways to inform the IEEE</a:t>
            </a:r>
            <a:endParaRPr/>
          </a:p>
          <a:p>
            <a:pPr indent="0" lvl="0" marL="0" rtl="0" algn="l">
              <a:lnSpc>
                <a:spcPct val="70000"/>
              </a:lnSpc>
              <a:spcBef>
                <a:spcPts val="563"/>
              </a:spcBef>
              <a:spcAft>
                <a:spcPts val="0"/>
              </a:spcAft>
              <a:buSzPts val="1400"/>
              <a:buNone/>
            </a:pPr>
            <a:r>
              <a:t/>
            </a:r>
            <a:endParaRPr b="0" sz="875">
              <a:latin typeface="Montserrat"/>
              <a:ea typeface="Montserrat"/>
              <a:cs typeface="Montserrat"/>
              <a:sym typeface="Montserrat"/>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Cause an LOA to be submitted to the IEEE SA (patcom@ieee.org); or</a:t>
            </a:r>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Provide the chair of this group with the identity of the holder(s) of any and all such claims as soon as possible; or</a:t>
            </a:r>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Speak up now and respond to this Call for Potentially Essential Patents</a:t>
            </a:r>
            <a:endParaRPr/>
          </a:p>
          <a:p>
            <a:pPr indent="-342899" lvl="2" marL="425052" rtl="0" algn="l">
              <a:lnSpc>
                <a:spcPct val="130000"/>
              </a:lnSpc>
              <a:spcBef>
                <a:spcPts val="563"/>
              </a:spcBef>
              <a:spcAft>
                <a:spcPts val="0"/>
              </a:spcAft>
              <a:buClr>
                <a:srgbClr val="00B5E2"/>
              </a:buClr>
              <a:buSzPts val="1187"/>
              <a:buFont typeface="Courier New"/>
              <a:buChar char="o"/>
            </a:pPr>
            <a:r>
              <a:rPr b="0" lang="en-US" sz="1187">
                <a:latin typeface="Montserrat"/>
                <a:ea typeface="Montserrat"/>
                <a:cs typeface="Montserrat"/>
                <a:sym typeface="Montserrat"/>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b="0" sz="1187">
              <a:latin typeface="Montserrat"/>
              <a:ea typeface="Montserrat"/>
              <a:cs typeface="Montserrat"/>
              <a:sym typeface="Montserrat"/>
            </a:endParaRPr>
          </a:p>
          <a:p>
            <a:pPr indent="0" lvl="0" marL="0" rtl="0" algn="l">
              <a:lnSpc>
                <a:spcPct val="70000"/>
              </a:lnSpc>
              <a:spcBef>
                <a:spcPts val="563"/>
              </a:spcBef>
              <a:spcAft>
                <a:spcPts val="0"/>
              </a:spcAft>
              <a:buSzPts val="1400"/>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rgbClr val="00B5E2"/>
              </a:buClr>
              <a:buSzPts val="750"/>
              <a:buFont typeface="Noto Sans Symbols"/>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chemeClr val="dk1"/>
              </a:buClr>
              <a:buSzPts val="750"/>
              <a:buFont typeface="Noto Sans Symbols"/>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chemeClr val="dk1"/>
              </a:buClr>
              <a:buSzPts val="750"/>
              <a:buFont typeface="Noto Sans Symbols"/>
              <a:buNone/>
            </a:pPr>
            <a:r>
              <a:t/>
            </a:r>
            <a:endParaRPr sz="750"/>
          </a:p>
        </p:txBody>
      </p:sp>
      <p:sp>
        <p:nvSpPr>
          <p:cNvPr id="529" name="Google Shape;529;g890ac4a122_0_416"/>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3" name="Shape 533"/>
        <p:cNvGrpSpPr/>
        <p:nvPr/>
      </p:nvGrpSpPr>
      <p:grpSpPr>
        <a:xfrm>
          <a:off x="0" y="0"/>
          <a:ext cx="0" cy="0"/>
          <a:chOff x="0" y="0"/>
          <a:chExt cx="0" cy="0"/>
        </a:xfrm>
      </p:grpSpPr>
      <p:sp>
        <p:nvSpPr>
          <p:cNvPr id="534" name="Google Shape;534;g890ac4a122_0_422"/>
          <p:cNvSpPr txBox="1"/>
          <p:nvPr>
            <p:ph type="title"/>
          </p:nvPr>
        </p:nvSpPr>
        <p:spPr>
          <a:xfrm>
            <a:off x="457200" y="341751"/>
            <a:ext cx="8229600" cy="6147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IEEE SA COPYRIGHT POLICY</a:t>
            </a:r>
            <a:endParaRPr/>
          </a:p>
        </p:txBody>
      </p:sp>
      <p:sp>
        <p:nvSpPr>
          <p:cNvPr id="535" name="Google Shape;535;g890ac4a122_0_422"/>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sz="1600"/>
              <a:t>By participating in this activity, you agree to comply with the IEEE Code of Ethics, all applicable laws, and all IEEE policies and procedures including, but not limited to, the IEEE SA Copyright Policy. </a:t>
            </a:r>
            <a:endParaRPr/>
          </a:p>
          <a:p>
            <a:pPr indent="0" lvl="0" marL="0" rtl="0" algn="l">
              <a:lnSpc>
                <a:spcPct val="90000"/>
              </a:lnSpc>
              <a:spcBef>
                <a:spcPts val="0"/>
              </a:spcBef>
              <a:spcAft>
                <a:spcPts val="0"/>
              </a:spcAft>
              <a:buSzPts val="1400"/>
              <a:buNone/>
            </a:pPr>
            <a:r>
              <a:t/>
            </a:r>
            <a:endParaRPr sz="2200">
              <a:latin typeface="Calibri"/>
              <a:ea typeface="Calibri"/>
              <a:cs typeface="Calibri"/>
              <a:sym typeface="Calibri"/>
            </a:endParaRPr>
          </a:p>
          <a:p>
            <a:pPr indent="-133350" lvl="2" marL="84535" rtl="0" algn="l">
              <a:lnSpc>
                <a:spcPct val="100000"/>
              </a:lnSpc>
              <a:spcBef>
                <a:spcPts val="300"/>
              </a:spcBef>
              <a:spcAft>
                <a:spcPts val="0"/>
              </a:spcAft>
              <a:buSzPts val="2100"/>
              <a:buChar char="▪"/>
            </a:pPr>
            <a:r>
              <a:rPr lang="en-US" sz="1400"/>
              <a:t>Previously Published material (copyright assertion indicated) shall not be presented/submitted to the Working Group nor incorporated into a Working Group draft unless permission is granted. </a:t>
            </a:r>
            <a:endParaRPr/>
          </a:p>
          <a:p>
            <a:pPr indent="-133350" lvl="2" marL="84535" rtl="0" algn="l">
              <a:lnSpc>
                <a:spcPct val="100000"/>
              </a:lnSpc>
              <a:spcBef>
                <a:spcPts val="300"/>
              </a:spcBef>
              <a:spcAft>
                <a:spcPts val="0"/>
              </a:spcAft>
              <a:buSzPts val="2100"/>
              <a:buChar char="▪"/>
            </a:pPr>
            <a:r>
              <a:rPr lang="en-US" sz="1400"/>
              <a:t>Prior to presentation or submission, you shall notify the Working Group Chair of previously Published material and should assist the Chair in obtaining copyright permission acceptable to IEEE SA.</a:t>
            </a:r>
            <a:endParaRPr/>
          </a:p>
          <a:p>
            <a:pPr indent="-133350" lvl="2" marL="84535" rtl="0" algn="l">
              <a:lnSpc>
                <a:spcPct val="100000"/>
              </a:lnSpc>
              <a:spcBef>
                <a:spcPts val="300"/>
              </a:spcBef>
              <a:spcAft>
                <a:spcPts val="0"/>
              </a:spcAft>
              <a:buSzPts val="2100"/>
              <a:buChar char="▪"/>
            </a:pPr>
            <a:r>
              <a:rPr lang="en-US" sz="1400"/>
              <a:t>For material that is not previously Published, IEEE is automatically granted a license to use any material that is presented or submitted.</a:t>
            </a:r>
            <a:endParaRPr/>
          </a:p>
          <a:p>
            <a:pPr indent="0" lvl="2" marL="84535" rtl="0" algn="l">
              <a:lnSpc>
                <a:spcPct val="100000"/>
              </a:lnSpc>
              <a:spcBef>
                <a:spcPts val="300"/>
              </a:spcBef>
              <a:spcAft>
                <a:spcPts val="0"/>
              </a:spcAft>
              <a:buSzPts val="2100"/>
              <a:buNone/>
            </a:pPr>
            <a:r>
              <a:t/>
            </a:r>
            <a:endParaRPr sz="1400"/>
          </a:p>
        </p:txBody>
      </p:sp>
      <p:sp>
        <p:nvSpPr>
          <p:cNvPr id="536" name="Google Shape;536;g890ac4a122_0_42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0" name="Shape 540"/>
        <p:cNvGrpSpPr/>
        <p:nvPr/>
      </p:nvGrpSpPr>
      <p:grpSpPr>
        <a:xfrm>
          <a:off x="0" y="0"/>
          <a:ext cx="0" cy="0"/>
          <a:chOff x="0" y="0"/>
          <a:chExt cx="0" cy="0"/>
        </a:xfrm>
      </p:grpSpPr>
      <p:sp>
        <p:nvSpPr>
          <p:cNvPr id="541" name="Google Shape;541;g890ac4a122_0_428"/>
          <p:cNvSpPr txBox="1"/>
          <p:nvPr>
            <p:ph type="title"/>
          </p:nvPr>
        </p:nvSpPr>
        <p:spPr>
          <a:xfrm>
            <a:off x="457200" y="341751"/>
            <a:ext cx="8229600" cy="6147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IEEE SA COPYRIGHT POLICY</a:t>
            </a:r>
            <a:endParaRPr/>
          </a:p>
        </p:txBody>
      </p:sp>
      <p:sp>
        <p:nvSpPr>
          <p:cNvPr id="542" name="Google Shape;542;g890ac4a122_0_428"/>
          <p:cNvSpPr txBox="1"/>
          <p:nvPr>
            <p:ph idx="1" type="body"/>
          </p:nvPr>
        </p:nvSpPr>
        <p:spPr>
          <a:xfrm>
            <a:off x="457200" y="770120"/>
            <a:ext cx="8229600" cy="3390900"/>
          </a:xfrm>
          <a:prstGeom prst="rect">
            <a:avLst/>
          </a:prstGeom>
          <a:noFill/>
          <a:ln>
            <a:noFill/>
          </a:ln>
        </p:spPr>
        <p:txBody>
          <a:bodyPr anchorCtr="0" anchor="t" bIns="0" lIns="0" spcFirstLastPara="1" rIns="0" wrap="square" tIns="0">
            <a:noAutofit/>
          </a:bodyPr>
          <a:lstStyle/>
          <a:p>
            <a:pPr indent="-145732" lvl="2" marL="84535" rtl="0" algn="l">
              <a:lnSpc>
                <a:spcPct val="80000"/>
              </a:lnSpc>
              <a:spcBef>
                <a:spcPts val="0"/>
              </a:spcBef>
              <a:spcAft>
                <a:spcPts val="0"/>
              </a:spcAft>
              <a:buSzPts val="2295"/>
              <a:buChar char="▪"/>
            </a:pPr>
            <a:r>
              <a:rPr lang="en-US" sz="1530"/>
              <a:t>The IEEE SA Copyright Policy is described in the IEEE SA Standards Board Bylaws and IEEE SA Standards Board Operations Manual</a:t>
            </a:r>
            <a:br>
              <a:rPr lang="en-US" sz="1530"/>
            </a:br>
            <a:endParaRPr sz="1530"/>
          </a:p>
          <a:p>
            <a:pPr indent="-137668" lvl="3" marL="214311" rtl="0" algn="l">
              <a:lnSpc>
                <a:spcPct val="80000"/>
              </a:lnSpc>
              <a:spcBef>
                <a:spcPts val="150"/>
              </a:spcBef>
              <a:spcAft>
                <a:spcPts val="0"/>
              </a:spcAft>
              <a:buClr>
                <a:schemeClr val="dk1"/>
              </a:buClr>
              <a:buSzPts val="2168"/>
              <a:buChar char="﹣"/>
            </a:pPr>
            <a:r>
              <a:rPr lang="en-US" sz="1445"/>
              <a:t>IEEE SA Copyright Policy, see </a:t>
            </a:r>
            <a:br>
              <a:rPr lang="en-US" sz="1445"/>
            </a:br>
            <a:r>
              <a:rPr lang="en-US" sz="1445"/>
              <a:t>	Clause 7 of the IEEE SA Standards Board Bylaws</a:t>
            </a:r>
            <a:br>
              <a:rPr lang="en-US" sz="1445"/>
            </a:br>
            <a:r>
              <a:rPr lang="en-US" sz="1445"/>
              <a:t> 	</a:t>
            </a:r>
            <a:r>
              <a:rPr lang="en-US" sz="1190" u="sng">
                <a:solidFill>
                  <a:schemeClr val="hlink"/>
                </a:solidFill>
                <a:hlinkClick r:id="rId3"/>
              </a:rPr>
              <a:t>https://standards.ieee.org/about/policies/bylaws/sect6-7.html#7</a:t>
            </a:r>
            <a:br>
              <a:rPr lang="en-US" sz="1190"/>
            </a:br>
            <a:r>
              <a:rPr lang="en-US" sz="1445"/>
              <a:t>	Clause 6.1 of the IEEE SA Standards Board Operations Manual</a:t>
            </a:r>
            <a:br>
              <a:rPr lang="en-US" sz="1445"/>
            </a:br>
            <a:r>
              <a:rPr lang="en-US" sz="1445"/>
              <a:t>	</a:t>
            </a:r>
            <a:r>
              <a:rPr lang="en-US" sz="1190" u="sng">
                <a:solidFill>
                  <a:schemeClr val="hlink"/>
                </a:solidFill>
                <a:hlinkClick r:id="rId4"/>
              </a:rPr>
              <a:t>https://standards.ieee.org/about/policies/opman/sect6.html</a:t>
            </a:r>
            <a:br>
              <a:rPr lang="en-US" sz="1190"/>
            </a:br>
            <a:endParaRPr sz="1190"/>
          </a:p>
          <a:p>
            <a:pPr indent="-145732" lvl="2" marL="84535" rtl="0" algn="l">
              <a:lnSpc>
                <a:spcPct val="80000"/>
              </a:lnSpc>
              <a:spcBef>
                <a:spcPts val="300"/>
              </a:spcBef>
              <a:spcAft>
                <a:spcPts val="0"/>
              </a:spcAft>
              <a:buSzPts val="2295"/>
              <a:buChar char="▪"/>
            </a:pPr>
            <a:r>
              <a:rPr lang="en-US" sz="1530"/>
              <a:t>IEEE SA Copyright Permission</a:t>
            </a:r>
            <a:endParaRPr/>
          </a:p>
          <a:p>
            <a:pPr indent="-128586" lvl="3" marL="214311" rtl="0" algn="l">
              <a:lnSpc>
                <a:spcPct val="80000"/>
              </a:lnSpc>
              <a:spcBef>
                <a:spcPts val="150"/>
              </a:spcBef>
              <a:spcAft>
                <a:spcPts val="0"/>
              </a:spcAft>
              <a:buClr>
                <a:schemeClr val="dk1"/>
              </a:buClr>
              <a:buSzPts val="1785"/>
              <a:buChar char="﹣"/>
            </a:pPr>
            <a:r>
              <a:rPr lang="en-US" sz="1190" u="sng">
                <a:solidFill>
                  <a:schemeClr val="hlink"/>
                </a:solidFill>
                <a:hlinkClick r:id="rId5"/>
              </a:rPr>
              <a:t>https://standards.ieee.org/content/dam/ieee-standards/standards/web/documents/other/permissionltrs.zip</a:t>
            </a:r>
            <a:br>
              <a:rPr lang="en-US" sz="1190"/>
            </a:br>
            <a:endParaRPr sz="1190"/>
          </a:p>
          <a:p>
            <a:pPr indent="-145732" lvl="2" marL="84535" rtl="0" algn="l">
              <a:lnSpc>
                <a:spcPct val="80000"/>
              </a:lnSpc>
              <a:spcBef>
                <a:spcPts val="300"/>
              </a:spcBef>
              <a:spcAft>
                <a:spcPts val="0"/>
              </a:spcAft>
              <a:buSzPts val="2295"/>
              <a:buChar char="▪"/>
            </a:pPr>
            <a:r>
              <a:rPr lang="en-US" sz="1530"/>
              <a:t>IEEE SA Copyright FAQs</a:t>
            </a:r>
            <a:endParaRPr/>
          </a:p>
          <a:p>
            <a:pPr indent="-128586" lvl="3" marL="214311" rtl="0" algn="l">
              <a:lnSpc>
                <a:spcPct val="80000"/>
              </a:lnSpc>
              <a:spcBef>
                <a:spcPts val="150"/>
              </a:spcBef>
              <a:spcAft>
                <a:spcPts val="0"/>
              </a:spcAft>
              <a:buClr>
                <a:schemeClr val="dk1"/>
              </a:buClr>
              <a:buSzPts val="1785"/>
              <a:buChar char="﹣"/>
            </a:pPr>
            <a:r>
              <a:rPr lang="en-US" sz="1190" u="sng">
                <a:solidFill>
                  <a:schemeClr val="hlink"/>
                </a:solidFill>
                <a:hlinkClick r:id="rId6"/>
              </a:rPr>
              <a:t>http://standards.ieee.org/faqs/copyrights.html/</a:t>
            </a:r>
            <a:endParaRPr sz="1190"/>
          </a:p>
          <a:p>
            <a:pPr indent="0" lvl="2" marL="1191" rtl="0" algn="l">
              <a:lnSpc>
                <a:spcPct val="80000"/>
              </a:lnSpc>
              <a:spcBef>
                <a:spcPts val="300"/>
              </a:spcBef>
              <a:spcAft>
                <a:spcPts val="0"/>
              </a:spcAft>
              <a:buSzPts val="1785"/>
              <a:buNone/>
            </a:pPr>
            <a:r>
              <a:t/>
            </a:r>
            <a:endParaRPr sz="1190"/>
          </a:p>
          <a:p>
            <a:pPr indent="-145732" lvl="2" marL="84535" rtl="0" algn="l">
              <a:lnSpc>
                <a:spcPct val="80000"/>
              </a:lnSpc>
              <a:spcBef>
                <a:spcPts val="300"/>
              </a:spcBef>
              <a:spcAft>
                <a:spcPts val="0"/>
              </a:spcAft>
              <a:buSzPts val="2295"/>
              <a:buChar char="▪"/>
            </a:pPr>
            <a:r>
              <a:rPr lang="en-US" sz="1530"/>
              <a:t>Distribution of Draft Standards (see 6.1.3 of the SASB Operations Manual)</a:t>
            </a:r>
            <a:endParaRPr/>
          </a:p>
          <a:p>
            <a:pPr indent="-128586" lvl="3" marL="214311" rtl="0" algn="l">
              <a:lnSpc>
                <a:spcPct val="80000"/>
              </a:lnSpc>
              <a:spcBef>
                <a:spcPts val="150"/>
              </a:spcBef>
              <a:spcAft>
                <a:spcPts val="0"/>
              </a:spcAft>
              <a:buClr>
                <a:schemeClr val="dk1"/>
              </a:buClr>
              <a:buSzPts val="1785"/>
              <a:buChar char="﹣"/>
            </a:pPr>
            <a:r>
              <a:rPr lang="en-US" sz="1190" u="sng">
                <a:solidFill>
                  <a:schemeClr val="hlink"/>
                </a:solidFill>
                <a:hlinkClick r:id="rId7"/>
              </a:rPr>
              <a:t>https://standards.ieee.org/about/policies/opman/sect6.html</a:t>
            </a:r>
            <a:endParaRPr sz="1190"/>
          </a:p>
          <a:p>
            <a:pPr indent="0" lvl="2" marL="84535" rtl="0" algn="l">
              <a:lnSpc>
                <a:spcPct val="80000"/>
              </a:lnSpc>
              <a:spcBef>
                <a:spcPts val="300"/>
              </a:spcBef>
              <a:spcAft>
                <a:spcPts val="0"/>
              </a:spcAft>
              <a:buSzPts val="1785"/>
              <a:buNone/>
            </a:pPr>
            <a:r>
              <a:t/>
            </a:r>
            <a:endParaRPr sz="1190"/>
          </a:p>
        </p:txBody>
      </p:sp>
      <p:sp>
        <p:nvSpPr>
          <p:cNvPr id="543" name="Google Shape;543;g890ac4a122_0_42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IEEE_template">
  <a:themeElements>
    <a:clrScheme name="Custom 8">
      <a:dk1>
        <a:srgbClr val="000000"/>
      </a:dk1>
      <a:lt1>
        <a:srgbClr val="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