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media/image2.png" ContentType="image/png"/>
  <Override PartName="/ppt/media/image1.png" ContentType="image/png"/>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39.xml" ContentType="application/vnd.openxmlformats-officedocument.presentationml.slideLayout+xml"/>
  <Override PartName="/ppt/slideLayouts/slideLayout14.xml" ContentType="application/vnd.openxmlformats-officedocument.presentationml.slideLayout+xml"/>
  <Override PartName="/ppt/slideLayouts/slideLayout38.xml" ContentType="application/vnd.openxmlformats-officedocument.presentationml.slideLayout+xml"/>
  <Override PartName="/ppt/slideLayouts/slideLayout13.xml" ContentType="application/vnd.openxmlformats-officedocument.presentationml.slideLayout+xml"/>
  <Override PartName="/ppt/slideLayouts/slideLayout37.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45.xml.rels" ContentType="application/vnd.openxmlformats-package.relationships+xml"/>
  <Override PartName="/ppt/slideLayouts/_rels/slideLayout44.xml.rels" ContentType="application/vnd.openxmlformats-package.relationships+xml"/>
  <Override PartName="/ppt/slideLayouts/_rels/slideLayout43.xml.rels" ContentType="application/vnd.openxmlformats-package.relationships+xml"/>
  <Override PartName="/ppt/slideLayouts/_rels/slideLayout42.xml.rels" ContentType="application/vnd.openxmlformats-package.relationships+xml"/>
  <Override PartName="/ppt/slideLayouts/_rels/slideLayout41.xml.rels" ContentType="application/vnd.openxmlformats-package.relationships+xml"/>
  <Override PartName="/ppt/slideLayouts/_rels/slideLayout40.xml.rels" ContentType="application/vnd.openxmlformats-package.relationships+xml"/>
  <Override PartName="/ppt/slideLayouts/_rels/slideLayout38.xml.rels" ContentType="application/vnd.openxmlformats-package.relationships+xml"/>
  <Override PartName="/ppt/slideLayouts/_rels/slideLayout37.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48.xml.rels" ContentType="application/vnd.openxmlformats-package.relationships+xml"/>
  <Override PartName="/ppt/slideLayouts/_rels/slideLayout4.xml.rels" ContentType="application/vnd.openxmlformats-package.relationships+xml"/>
  <Override PartName="/ppt/slideLayouts/_rels/slideLayout46.xml.rels" ContentType="application/vnd.openxmlformats-package.relationships+xml"/>
  <Override PartName="/ppt/slideLayouts/_rels/slideLayout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7.xml.rels" ContentType="application/vnd.openxmlformats-package.relationships+xml"/>
  <Override PartName="/ppt/slideLayouts/_rels/slideLayout3.xml.rels" ContentType="application/vnd.openxmlformats-package.relationships+xml"/>
  <Override PartName="/ppt/slideLayouts/_rels/slideLayout19.xml.rels" ContentType="application/vnd.openxmlformats-package.relationships+xml"/>
  <Override PartName="/ppt/slideLayouts/_rels/slideLayout3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30.xml.rels" ContentType="application/vnd.openxmlformats-package.relationships+xml"/>
  <Override PartName="/ppt/slideLayouts/_rels/slideLayout25.xml.rels" ContentType="application/vnd.openxmlformats-package.relationships+xml"/>
  <Override PartName="/ppt/slideLayouts/_rels/slideLayout31.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32.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8.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46.xml" ContentType="application/vnd.openxmlformats-officedocument.presentationml.slideLayout+xml"/>
  <Override PartName="/ppt/slideLayouts/slideLayout21.xml" ContentType="application/vnd.openxmlformats-officedocument.presentationml.slideLayout+xml"/>
  <Override PartName="/ppt/slideLayouts/slideLayout47.xml" ContentType="application/vnd.openxmlformats-officedocument.presentationml.slideLayout+xml"/>
  <Override PartName="/ppt/slideLayouts/slideLayout22.xml" ContentType="application/vnd.openxmlformats-officedocument.presentationml.slideLayout+xml"/>
  <Override PartName="/ppt/slideLayouts/slideLayout48.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44.xml" ContentType="application/vnd.openxmlformats-officedocument.presentationml.slideLayout+xml"/>
  <Override PartName="/ppt/slideLayouts/slideLayout8.xml" ContentType="application/vnd.openxmlformats-officedocument.presentationml.slideLayout+xml"/>
  <Override PartName="/ppt/slideLayouts/slideLayout4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6.xml" ContentType="application/vnd.openxmlformats-officedocument.presentationml.slideLayout+xml"/>
  <Override PartName="/ppt/slides/slide13.xml" ContentType="application/vnd.openxmlformats-officedocument.presentationml.slide+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9144000" cy="51435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83"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85" name="PlaceHolder 2"/>
          <p:cNvSpPr>
            <a:spLocks noGrp="1"/>
          </p:cNvSpPr>
          <p:nvPr>
            <p:ph type="body"/>
          </p:nvPr>
        </p:nvSpPr>
        <p:spPr>
          <a:xfrm>
            <a:off x="457200" y="1203480"/>
            <a:ext cx="8229240" cy="29829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87"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
        <p:nvSpPr>
          <p:cNvPr id="88"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0"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92"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93"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
        <p:nvSpPr>
          <p:cNvPr id="94"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96"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
        <p:nvSpPr>
          <p:cNvPr id="97"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98" name="PlaceHolder 4"/>
          <p:cNvSpPr>
            <a:spLocks noGrp="1"/>
          </p:cNvSpPr>
          <p:nvPr>
            <p:ph type="body"/>
          </p:nvPr>
        </p:nvSpPr>
        <p:spPr>
          <a:xfrm>
            <a:off x="467424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00"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01"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02" name="PlaceHolder 4"/>
          <p:cNvSpPr>
            <a:spLocks noGrp="1"/>
          </p:cNvSpPr>
          <p:nvPr>
            <p:ph type="body"/>
          </p:nvPr>
        </p:nvSpPr>
        <p:spPr>
          <a:xfrm>
            <a:off x="457200" y="2761920"/>
            <a:ext cx="822924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04" name="PlaceHolder 2"/>
          <p:cNvSpPr>
            <a:spLocks noGrp="1"/>
          </p:cNvSpPr>
          <p:nvPr>
            <p:ph type="body"/>
          </p:nvPr>
        </p:nvSpPr>
        <p:spPr>
          <a:xfrm>
            <a:off x="457200" y="1203480"/>
            <a:ext cx="822924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05" name="PlaceHolder 3"/>
          <p:cNvSpPr>
            <a:spLocks noGrp="1"/>
          </p:cNvSpPr>
          <p:nvPr>
            <p:ph type="body"/>
          </p:nvPr>
        </p:nvSpPr>
        <p:spPr>
          <a:xfrm>
            <a:off x="457200" y="2761920"/>
            <a:ext cx="822924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07"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08"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09"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10" name="PlaceHolder 5"/>
          <p:cNvSpPr>
            <a:spLocks noGrp="1"/>
          </p:cNvSpPr>
          <p:nvPr>
            <p:ph type="body"/>
          </p:nvPr>
        </p:nvSpPr>
        <p:spPr>
          <a:xfrm>
            <a:off x="467424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12" name="PlaceHolder 2"/>
          <p:cNvSpPr>
            <a:spLocks noGrp="1"/>
          </p:cNvSpPr>
          <p:nvPr>
            <p:ph type="body"/>
          </p:nvPr>
        </p:nvSpPr>
        <p:spPr>
          <a:xfrm>
            <a:off x="457200" y="120348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13" name="PlaceHolder 3"/>
          <p:cNvSpPr>
            <a:spLocks noGrp="1"/>
          </p:cNvSpPr>
          <p:nvPr>
            <p:ph type="body"/>
          </p:nvPr>
        </p:nvSpPr>
        <p:spPr>
          <a:xfrm>
            <a:off x="3239640" y="120348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14" name="PlaceHolder 4"/>
          <p:cNvSpPr>
            <a:spLocks noGrp="1"/>
          </p:cNvSpPr>
          <p:nvPr>
            <p:ph type="body"/>
          </p:nvPr>
        </p:nvSpPr>
        <p:spPr>
          <a:xfrm>
            <a:off x="6022080" y="120348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15" name="PlaceHolder 5"/>
          <p:cNvSpPr>
            <a:spLocks noGrp="1"/>
          </p:cNvSpPr>
          <p:nvPr>
            <p:ph type="body"/>
          </p:nvPr>
        </p:nvSpPr>
        <p:spPr>
          <a:xfrm>
            <a:off x="457200" y="276192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16" name="PlaceHolder 6"/>
          <p:cNvSpPr>
            <a:spLocks noGrp="1"/>
          </p:cNvSpPr>
          <p:nvPr>
            <p:ph type="body"/>
          </p:nvPr>
        </p:nvSpPr>
        <p:spPr>
          <a:xfrm>
            <a:off x="3239640" y="276192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17" name="PlaceHolder 7"/>
          <p:cNvSpPr>
            <a:spLocks noGrp="1"/>
          </p:cNvSpPr>
          <p:nvPr>
            <p:ph type="body"/>
          </p:nvPr>
        </p:nvSpPr>
        <p:spPr>
          <a:xfrm>
            <a:off x="6022080" y="276192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21"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23" name="PlaceHolder 2"/>
          <p:cNvSpPr>
            <a:spLocks noGrp="1"/>
          </p:cNvSpPr>
          <p:nvPr>
            <p:ph type="body"/>
          </p:nvPr>
        </p:nvSpPr>
        <p:spPr>
          <a:xfrm>
            <a:off x="457200" y="1203480"/>
            <a:ext cx="8229240" cy="29829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25"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
        <p:nvSpPr>
          <p:cNvPr id="126"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8"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30"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31"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
        <p:nvSpPr>
          <p:cNvPr id="132"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34"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
        <p:nvSpPr>
          <p:cNvPr id="135"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36" name="PlaceHolder 4"/>
          <p:cNvSpPr>
            <a:spLocks noGrp="1"/>
          </p:cNvSpPr>
          <p:nvPr>
            <p:ph type="body"/>
          </p:nvPr>
        </p:nvSpPr>
        <p:spPr>
          <a:xfrm>
            <a:off x="467424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38"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39"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40" name="PlaceHolder 4"/>
          <p:cNvSpPr>
            <a:spLocks noGrp="1"/>
          </p:cNvSpPr>
          <p:nvPr>
            <p:ph type="body"/>
          </p:nvPr>
        </p:nvSpPr>
        <p:spPr>
          <a:xfrm>
            <a:off x="457200" y="2761920"/>
            <a:ext cx="822924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42" name="PlaceHolder 2"/>
          <p:cNvSpPr>
            <a:spLocks noGrp="1"/>
          </p:cNvSpPr>
          <p:nvPr>
            <p:ph type="body"/>
          </p:nvPr>
        </p:nvSpPr>
        <p:spPr>
          <a:xfrm>
            <a:off x="457200" y="1203480"/>
            <a:ext cx="822924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43" name="PlaceHolder 3"/>
          <p:cNvSpPr>
            <a:spLocks noGrp="1"/>
          </p:cNvSpPr>
          <p:nvPr>
            <p:ph type="body"/>
          </p:nvPr>
        </p:nvSpPr>
        <p:spPr>
          <a:xfrm>
            <a:off x="457200" y="2761920"/>
            <a:ext cx="822924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45"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46"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47"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48" name="PlaceHolder 5"/>
          <p:cNvSpPr>
            <a:spLocks noGrp="1"/>
          </p:cNvSpPr>
          <p:nvPr>
            <p:ph type="body"/>
          </p:nvPr>
        </p:nvSpPr>
        <p:spPr>
          <a:xfrm>
            <a:off x="467424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50" name="PlaceHolder 2"/>
          <p:cNvSpPr>
            <a:spLocks noGrp="1"/>
          </p:cNvSpPr>
          <p:nvPr>
            <p:ph type="body"/>
          </p:nvPr>
        </p:nvSpPr>
        <p:spPr>
          <a:xfrm>
            <a:off x="457200" y="120348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51" name="PlaceHolder 3"/>
          <p:cNvSpPr>
            <a:spLocks noGrp="1"/>
          </p:cNvSpPr>
          <p:nvPr>
            <p:ph type="body"/>
          </p:nvPr>
        </p:nvSpPr>
        <p:spPr>
          <a:xfrm>
            <a:off x="3239640" y="120348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52" name="PlaceHolder 4"/>
          <p:cNvSpPr>
            <a:spLocks noGrp="1"/>
          </p:cNvSpPr>
          <p:nvPr>
            <p:ph type="body"/>
          </p:nvPr>
        </p:nvSpPr>
        <p:spPr>
          <a:xfrm>
            <a:off x="6022080" y="120348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53" name="PlaceHolder 5"/>
          <p:cNvSpPr>
            <a:spLocks noGrp="1"/>
          </p:cNvSpPr>
          <p:nvPr>
            <p:ph type="body"/>
          </p:nvPr>
        </p:nvSpPr>
        <p:spPr>
          <a:xfrm>
            <a:off x="457200" y="276192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54" name="PlaceHolder 6"/>
          <p:cNvSpPr>
            <a:spLocks noGrp="1"/>
          </p:cNvSpPr>
          <p:nvPr>
            <p:ph type="body"/>
          </p:nvPr>
        </p:nvSpPr>
        <p:spPr>
          <a:xfrm>
            <a:off x="3239640" y="276192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55" name="PlaceHolder 7"/>
          <p:cNvSpPr>
            <a:spLocks noGrp="1"/>
          </p:cNvSpPr>
          <p:nvPr>
            <p:ph type="body"/>
          </p:nvPr>
        </p:nvSpPr>
        <p:spPr>
          <a:xfrm>
            <a:off x="6022080" y="2761920"/>
            <a:ext cx="26496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rIns="0" tIns="0" bIns="0">
            <a:normAutofit/>
          </a:bodyPr>
          <a:p>
            <a:endParaRPr b="0" lang="en-US" sz="1400" spc="-1" strike="noStrike">
              <a:solidFill>
                <a:srgbClr val="000000"/>
              </a:solidFill>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rIns="0" tIns="0" bIns="0" anchor="ctr"/>
          <a:p>
            <a:endParaRPr b="0" lang="en-US" sz="1400" spc="-1" strike="noStrike">
              <a:solidFill>
                <a:srgbClr val="000000"/>
              </a:solidFill>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rIns="0" tIns="0" bIns="0">
            <a:normAutofit/>
          </a:bodyPr>
          <a:p>
            <a:endParaRPr b="0" lang="en-US" sz="1400" spc="-1" strike="noStrike">
              <a:solidFill>
                <a:srgbClr val="000000"/>
              </a:solidFill>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05200"/>
            <a:ext cx="8229240" cy="858600"/>
          </a:xfrm>
          <a:prstGeom prst="rect">
            <a:avLst/>
          </a:prstGeom>
        </p:spPr>
        <p:txBody>
          <a:bodyPr lIns="0" rIns="0" tIns="0" bIns="0" anchor="ctr"/>
          <a:p>
            <a:r>
              <a:rPr b="0" lang="en-US" sz="1400" spc="-1" strike="noStrike">
                <a:solidFill>
                  <a:srgbClr val="000000"/>
                </a:solidFill>
                <a:latin typeface="Arial"/>
              </a:rPr>
              <a:t>Click to edit the title text format</a:t>
            </a:r>
            <a:endParaRPr b="0" lang="en-US" sz="1400" spc="-1" strike="noStrike">
              <a:solidFill>
                <a:srgbClr val="000000"/>
              </a:solidFill>
              <a:latin typeface="Arial"/>
            </a:endParaRPr>
          </a:p>
        </p:txBody>
      </p:sp>
      <p:sp>
        <p:nvSpPr>
          <p:cNvPr id="1" name="PlaceHolder 2"/>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rIns="0" tIns="0" bIns="0" anchor="ctr"/>
          <a:p>
            <a:r>
              <a:rPr b="0" lang="en-US" sz="1400" spc="-1" strike="noStrike">
                <a:solidFill>
                  <a:srgbClr val="000000"/>
                </a:solidFill>
                <a:latin typeface="Arial"/>
              </a:rPr>
              <a:t>Click to edit the title text format</a:t>
            </a:r>
            <a:endParaRPr b="0" lang="en-US" sz="1400" spc="-1" strike="noStrike">
              <a:solidFill>
                <a:srgbClr val="000000"/>
              </a:solidFill>
              <a:latin typeface="Arial"/>
            </a:endParaRPr>
          </a:p>
        </p:txBody>
      </p:sp>
      <p:sp>
        <p:nvSpPr>
          <p:cNvPr id="39" name="PlaceHolder 2"/>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CustomShape 1"/>
          <p:cNvSpPr/>
          <p:nvPr/>
        </p:nvSpPr>
        <p:spPr>
          <a:xfrm>
            <a:off x="461880" y="617400"/>
            <a:ext cx="1206000" cy="60120"/>
          </a:xfrm>
          <a:prstGeom prst="rect">
            <a:avLst/>
          </a:prstGeom>
          <a:solidFill>
            <a:schemeClr val="accent1"/>
          </a:solidFill>
          <a:ln w="9360">
            <a:solidFill>
              <a:schemeClr val="accent1"/>
            </a:solidFill>
            <a:miter/>
          </a:ln>
        </p:spPr>
        <p:style>
          <a:lnRef idx="0"/>
          <a:fillRef idx="0"/>
          <a:effectRef idx="0"/>
          <a:fontRef idx="minor"/>
        </p:style>
      </p:sp>
      <p:sp>
        <p:nvSpPr>
          <p:cNvPr id="77" name="PlaceHolder 2"/>
          <p:cNvSpPr>
            <a:spLocks noGrp="1"/>
          </p:cNvSpPr>
          <p:nvPr>
            <p:ph type="title"/>
          </p:nvPr>
        </p:nvSpPr>
        <p:spPr>
          <a:xfrm>
            <a:off x="457200" y="274680"/>
            <a:ext cx="8229240" cy="371160"/>
          </a:xfrm>
          <a:prstGeom prst="rect">
            <a:avLst/>
          </a:prstGeom>
        </p:spPr>
        <p:txBody>
          <a:bodyPr lIns="0" rIns="0" tIns="0" bIns="0"/>
          <a:p>
            <a:r>
              <a:rPr b="0" lang="en-US" sz="2000" spc="-1" strike="noStrike">
                <a:solidFill>
                  <a:srgbClr val="000000"/>
                </a:solidFill>
                <a:latin typeface="Arial"/>
              </a:rPr>
              <a:t>Click to edit the title text format</a:t>
            </a:r>
            <a:endParaRPr b="0" lang="en-US" sz="2000" spc="-1" strike="noStrike">
              <a:solidFill>
                <a:srgbClr val="000000"/>
              </a:solidFill>
              <a:latin typeface="Arial"/>
            </a:endParaRPr>
          </a:p>
        </p:txBody>
      </p:sp>
      <p:sp>
        <p:nvSpPr>
          <p:cNvPr id="78" name="PlaceHolder 3"/>
          <p:cNvSpPr>
            <a:spLocks noGrp="1"/>
          </p:cNvSpPr>
          <p:nvPr>
            <p:ph type="body"/>
          </p:nvPr>
        </p:nvSpPr>
        <p:spPr>
          <a:xfrm>
            <a:off x="457200" y="1370160"/>
            <a:ext cx="8229240" cy="3261960"/>
          </a:xfrm>
          <a:prstGeom prst="rect">
            <a:avLst/>
          </a:prstGeom>
        </p:spPr>
        <p:txBody>
          <a:bodyPr lIns="0" rIns="0" tIns="0" bIns="0"/>
          <a:p>
            <a:pPr marL="432000" indent="-324000">
              <a:spcBef>
                <a:spcPts val="1417"/>
              </a:spcBef>
              <a:buClr>
                <a:srgbClr val="000000"/>
              </a:buClr>
              <a:buSzPct val="45000"/>
              <a:buFont typeface="Wingdings" charset="2"/>
              <a:buChar char=""/>
            </a:pPr>
            <a:r>
              <a:rPr b="0" lang="en-US" sz="1200" spc="-1" strike="noStrike">
                <a:solidFill>
                  <a:srgbClr val="000000"/>
                </a:solidFill>
                <a:latin typeface="Arial"/>
              </a:rPr>
              <a:t>Click to edit the outline text format</a:t>
            </a:r>
            <a:endParaRPr b="0" lang="en-US" sz="1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200" spc="-1" strike="noStrike">
                <a:solidFill>
                  <a:srgbClr val="000000"/>
                </a:solidFill>
                <a:latin typeface="Arial"/>
              </a:rPr>
              <a:t>Second Outline Level</a:t>
            </a:r>
            <a:endParaRPr b="0" lang="en-US" sz="12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200" spc="-1" strike="noStrike">
                <a:solidFill>
                  <a:srgbClr val="000000"/>
                </a:solidFill>
                <a:latin typeface="Arial"/>
              </a:rPr>
              <a:t>Third Outline Level</a:t>
            </a:r>
            <a:endParaRPr b="0" lang="en-US" sz="12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200" spc="-1" strike="noStrike">
                <a:solidFill>
                  <a:srgbClr val="000000"/>
                </a:solidFill>
                <a:latin typeface="Arial"/>
              </a:rPr>
              <a:t>Fourth Outline Level</a:t>
            </a:r>
            <a:endParaRPr b="0" lang="en-US" sz="12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200" spc="-1" strike="noStrike">
                <a:solidFill>
                  <a:srgbClr val="000000"/>
                </a:solidFill>
                <a:latin typeface="Arial"/>
              </a:rPr>
              <a:t>Fifth Outline Level</a:t>
            </a:r>
            <a:endParaRPr b="0" lang="en-US" sz="12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200" spc="-1" strike="noStrike">
                <a:solidFill>
                  <a:srgbClr val="000000"/>
                </a:solidFill>
                <a:latin typeface="Arial"/>
              </a:rPr>
              <a:t>Sixth Outline Level</a:t>
            </a:r>
            <a:endParaRPr b="0" lang="en-US" sz="12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200" spc="-1" strike="noStrike">
                <a:solidFill>
                  <a:srgbClr val="000000"/>
                </a:solidFill>
                <a:latin typeface="Arial"/>
              </a:rPr>
              <a:t>Seventh Outline Level</a:t>
            </a:r>
            <a:endParaRPr b="0" lang="en-US" sz="1200" spc="-1" strike="noStrike">
              <a:solidFill>
                <a:srgbClr val="000000"/>
              </a:solidFill>
              <a:latin typeface="Arial"/>
            </a:endParaRPr>
          </a:p>
        </p:txBody>
      </p:sp>
      <p:pic>
        <p:nvPicPr>
          <p:cNvPr id="79" name="Google Shape;115;g890ac4a122_0_445" descr=""/>
          <p:cNvPicPr/>
          <p:nvPr/>
        </p:nvPicPr>
        <p:blipFill>
          <a:blip r:embed="rId2"/>
          <a:stretch/>
        </p:blipFill>
        <p:spPr>
          <a:xfrm>
            <a:off x="7606800" y="4681440"/>
            <a:ext cx="550440" cy="160560"/>
          </a:xfrm>
          <a:prstGeom prst="rect">
            <a:avLst/>
          </a:prstGeom>
          <a:ln>
            <a:noFill/>
          </a:ln>
        </p:spPr>
      </p:pic>
      <p:sp>
        <p:nvSpPr>
          <p:cNvPr id="80" name="PlaceHolder 4"/>
          <p:cNvSpPr>
            <a:spLocks noGrp="1"/>
          </p:cNvSpPr>
          <p:nvPr>
            <p:ph type="sldNum"/>
          </p:nvPr>
        </p:nvSpPr>
        <p:spPr>
          <a:xfrm>
            <a:off x="8085240" y="4629960"/>
            <a:ext cx="601200" cy="274320"/>
          </a:xfrm>
          <a:prstGeom prst="rect">
            <a:avLst/>
          </a:prstGeom>
        </p:spPr>
        <p:txBody>
          <a:bodyPr lIns="0" rIns="0" tIns="0" bIns="0" anchor="ctr"/>
          <a:p>
            <a:pPr algn="r">
              <a:lnSpc>
                <a:spcPct val="100000"/>
              </a:lnSpc>
            </a:pPr>
            <a:fld id="{1001AEAA-2F80-4BD1-B56A-FAE9502AB3EE}" type="slidenum">
              <a:rPr b="0" lang="en-US" sz="700" spc="-1" strike="noStrike">
                <a:solidFill>
                  <a:srgbClr val="000000"/>
                </a:solidFill>
                <a:latin typeface="Montserrat"/>
                <a:ea typeface="Montserrat"/>
              </a:rPr>
              <a:t>&lt;number&gt;</a:t>
            </a:fld>
            <a:endParaRPr b="0" lang="en-US" sz="700" spc="-1" strike="noStrike">
              <a:latin typeface="Times New Roman"/>
            </a:endParaRPr>
          </a:p>
        </p:txBody>
      </p:sp>
      <p:pic>
        <p:nvPicPr>
          <p:cNvPr id="81" name="Google Shape;117;g890ac4a122_0_445" descr=""/>
          <p:cNvPicPr/>
          <p:nvPr/>
        </p:nvPicPr>
        <p:blipFill>
          <a:blip r:embed="rId3"/>
          <a:stretch/>
        </p:blipFill>
        <p:spPr>
          <a:xfrm>
            <a:off x="457200" y="4700520"/>
            <a:ext cx="1176840" cy="216000"/>
          </a:xfrm>
          <a:prstGeom prst="rect">
            <a:avLst/>
          </a:prstGeom>
          <a:ln>
            <a:noFill/>
          </a:ln>
        </p:spPr>
      </p:pic>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05200"/>
            <a:ext cx="8229240" cy="858600"/>
          </a:xfrm>
          <a:prstGeom prst="rect">
            <a:avLst/>
          </a:prstGeom>
        </p:spPr>
        <p:txBody>
          <a:bodyPr lIns="0" rIns="0" tIns="0" bIns="0" anchor="ctr"/>
          <a:p>
            <a:r>
              <a:rPr b="0" lang="en-US" sz="1400" spc="-1" strike="noStrike">
                <a:solidFill>
                  <a:srgbClr val="000000"/>
                </a:solidFill>
                <a:latin typeface="Arial"/>
              </a:rPr>
              <a:t>Click to edit the title text format</a:t>
            </a:r>
            <a:endParaRPr b="0" lang="en-US" sz="1400" spc="-1" strike="noStrike">
              <a:solidFill>
                <a:srgbClr val="000000"/>
              </a:solidFill>
              <a:latin typeface="Arial"/>
            </a:endParaRPr>
          </a:p>
        </p:txBody>
      </p:sp>
      <p:sp>
        <p:nvSpPr>
          <p:cNvPr id="119" name="PlaceHolder 2"/>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s://sagroups.ieee.org/sar/" TargetMode="External"/><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opman/sect6.html" TargetMode="External"/><Relationship Id="rId3"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tandards.ieee.org/faqs/copyrights.html/" TargetMode="External"/><Relationship Id="rId5" Type="http://schemas.openxmlformats.org/officeDocument/2006/relationships/hyperlink" Target="https://standards.ieee.org/about/policies/opman/sect6.html" TargetMode="External"/><Relationship Id="rId6"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311760" y="744480"/>
            <a:ext cx="8516160" cy="2048400"/>
          </a:xfrm>
          <a:prstGeom prst="rect">
            <a:avLst/>
          </a:prstGeom>
          <a:noFill/>
          <a:ln>
            <a:noFill/>
          </a:ln>
        </p:spPr>
        <p:style>
          <a:lnRef idx="0"/>
          <a:fillRef idx="0"/>
          <a:effectRef idx="0"/>
          <a:fontRef idx="minor"/>
        </p:style>
        <p:txBody>
          <a:bodyPr lIns="90000" rIns="90000" tIns="91440" bIns="91440" anchor="b"/>
          <a:p>
            <a:pPr algn="ctr">
              <a:lnSpc>
                <a:spcPct val="100000"/>
              </a:lnSpc>
            </a:pPr>
            <a:r>
              <a:rPr b="0" lang="en-US" sz="5200" spc="-1" strike="noStrike">
                <a:solidFill>
                  <a:srgbClr val="000000"/>
                </a:solidFill>
                <a:latin typeface="Arial"/>
                <a:ea typeface="Arial"/>
              </a:rPr>
              <a:t>IEEE SAR Metadata Stds</a:t>
            </a:r>
            <a:br/>
            <a:r>
              <a:rPr b="0" lang="en-US" sz="5200" spc="-1" strike="noStrike">
                <a:solidFill>
                  <a:srgbClr val="000000"/>
                </a:solidFill>
                <a:latin typeface="Arial"/>
                <a:ea typeface="Arial"/>
              </a:rPr>
              <a:t>Meeting </a:t>
            </a:r>
            <a:endParaRPr b="0" lang="en-US" sz="5200" spc="-1" strike="noStrike">
              <a:latin typeface="Arial"/>
            </a:endParaRPr>
          </a:p>
        </p:txBody>
      </p:sp>
      <p:sp>
        <p:nvSpPr>
          <p:cNvPr id="157" name="CustomShape 2"/>
          <p:cNvSpPr/>
          <p:nvPr/>
        </p:nvSpPr>
        <p:spPr>
          <a:xfrm>
            <a:off x="311760" y="2834280"/>
            <a:ext cx="8516160" cy="788400"/>
          </a:xfrm>
          <a:prstGeom prst="rect">
            <a:avLst/>
          </a:prstGeom>
          <a:noFill/>
          <a:ln>
            <a:noFill/>
          </a:ln>
        </p:spPr>
        <p:style>
          <a:lnRef idx="0"/>
          <a:fillRef idx="0"/>
          <a:effectRef idx="0"/>
          <a:fontRef idx="minor"/>
        </p:style>
        <p:txBody>
          <a:bodyPr lIns="90000" rIns="90000" tIns="91440" bIns="91440"/>
          <a:p>
            <a:pPr algn="ctr">
              <a:lnSpc>
                <a:spcPct val="100000"/>
              </a:lnSpc>
            </a:pPr>
            <a:r>
              <a:rPr b="0" lang="en-US" sz="2800" spc="-1" strike="noStrike">
                <a:solidFill>
                  <a:srgbClr val="595959"/>
                </a:solidFill>
                <a:latin typeface="Arial"/>
                <a:ea typeface="Arial"/>
              </a:rPr>
              <a:t>September 10, 2020</a:t>
            </a:r>
            <a:endParaRPr b="0" lang="en-US" sz="28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CustomShape 1"/>
          <p:cNvSpPr/>
          <p:nvPr/>
        </p:nvSpPr>
        <p:spPr>
          <a:xfrm>
            <a:off x="311760" y="444960"/>
            <a:ext cx="8515440" cy="56772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5. Discussion of Draft Standard</a:t>
            </a:r>
            <a:endParaRPr b="0" lang="en-US" sz="2800" spc="-1" strike="noStrike">
              <a:latin typeface="Arial"/>
            </a:endParaRPr>
          </a:p>
          <a:p>
            <a:pPr>
              <a:lnSpc>
                <a:spcPct val="100000"/>
              </a:lnSpc>
            </a:pPr>
            <a:endParaRPr b="0" lang="en-US" sz="2800" spc="-1" strike="noStrike">
              <a:latin typeface="Arial"/>
            </a:endParaRPr>
          </a:p>
        </p:txBody>
      </p:sp>
      <p:sp>
        <p:nvSpPr>
          <p:cNvPr id="179" name="CustomShape 2"/>
          <p:cNvSpPr/>
          <p:nvPr/>
        </p:nvSpPr>
        <p:spPr>
          <a:xfrm>
            <a:off x="311760" y="1152360"/>
            <a:ext cx="8827200" cy="3985920"/>
          </a:xfrm>
          <a:prstGeom prst="rect">
            <a:avLst/>
          </a:prstGeom>
          <a:noFill/>
          <a:ln>
            <a:noFill/>
          </a:ln>
        </p:spPr>
        <p:style>
          <a:lnRef idx="0"/>
          <a:fillRef idx="0"/>
          <a:effectRef idx="0"/>
          <a:fontRef idx="minor"/>
        </p:style>
        <p:txBody>
          <a:bodyPr lIns="90000" rIns="90000" tIns="91440" bIns="91440"/>
          <a:p>
            <a:pPr algn="ct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pPr>
            <a:endParaRPr b="0" lang="en-US" sz="1800" spc="-1" strike="noStrike">
              <a:latin typeface="Arial"/>
            </a:endParaRPr>
          </a:p>
          <a:p>
            <a:pPr algn="ctr">
              <a:lnSpc>
                <a:spcPct val="115000"/>
              </a:lnSpc>
            </a:pPr>
            <a:endParaRPr b="0" lang="en-US" sz="1800" spc="-1" strike="noStrike">
              <a:latin typeface="Arial"/>
            </a:endParaRPr>
          </a:p>
        </p:txBody>
      </p:sp>
      <p:sp>
        <p:nvSpPr>
          <p:cNvPr id="180" name="CustomShape 3"/>
          <p:cNvSpPr/>
          <p:nvPr/>
        </p:nvSpPr>
        <p:spPr>
          <a:xfrm>
            <a:off x="311760" y="1152360"/>
            <a:ext cx="8515440" cy="3411360"/>
          </a:xfrm>
          <a:prstGeom prst="rect">
            <a:avLst/>
          </a:prstGeom>
          <a:noFill/>
          <a:ln>
            <a:noFill/>
          </a:ln>
        </p:spPr>
        <p:style>
          <a:lnRef idx="0"/>
          <a:fillRef idx="0"/>
          <a:effectRef idx="0"/>
          <a:fontRef idx="minor"/>
        </p:style>
        <p:txBody>
          <a:bodyPr lIns="0" rIns="0" tIns="0" bIns="0"/>
          <a:p>
            <a:pPr marL="457200">
              <a:lnSpc>
                <a:spcPct val="100000"/>
              </a:lnSpc>
            </a:pPr>
            <a:r>
              <a:rPr b="0" lang="en-US" sz="2800" spc="-1" strike="noStrike">
                <a:solidFill>
                  <a:srgbClr val="000000"/>
                </a:solidFill>
                <a:latin typeface="Arial"/>
                <a:ea typeface="Arial"/>
              </a:rPr>
              <a:t>Chuck made a new version of the XML for discovery.</a:t>
            </a:r>
            <a:endParaRPr b="0" lang="en-US" sz="2800" spc="-1" strike="noStrike">
              <a:latin typeface="Arial"/>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311760" y="444960"/>
            <a:ext cx="8516160" cy="56844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6. Other Business</a:t>
            </a:r>
            <a:endParaRPr b="0" lang="en-US" sz="2800" spc="-1" strike="noStrike">
              <a:latin typeface="Arial"/>
            </a:endParaRPr>
          </a:p>
        </p:txBody>
      </p:sp>
      <p:sp>
        <p:nvSpPr>
          <p:cNvPr id="182" name="CustomShape 2"/>
          <p:cNvSpPr/>
          <p:nvPr/>
        </p:nvSpPr>
        <p:spPr>
          <a:xfrm>
            <a:off x="311760" y="1152360"/>
            <a:ext cx="8516160" cy="3412080"/>
          </a:xfrm>
          <a:prstGeom prst="rect">
            <a:avLst/>
          </a:prstGeom>
          <a:noFill/>
          <a:ln>
            <a:noFill/>
          </a:ln>
        </p:spPr>
        <p:style>
          <a:lnRef idx="0"/>
          <a:fillRef idx="0"/>
          <a:effectRef idx="0"/>
          <a:fontRef idx="minor"/>
        </p:style>
        <p:txBody>
          <a:bodyPr lIns="90000" rIns="90000" tIns="91440" bIns="91440" anchor="ctr"/>
          <a:p>
            <a:pPr algn="ctr">
              <a:lnSpc>
                <a:spcPct val="115000"/>
              </a:lnSpc>
            </a:pPr>
            <a:r>
              <a:rPr b="1" lang="en-US" sz="2400" spc="-1" strike="noStrike">
                <a:solidFill>
                  <a:srgbClr val="000000"/>
                </a:solidFill>
                <a:latin typeface="Arial"/>
                <a:ea typeface="Arial"/>
              </a:rPr>
              <a:t>Anyone can bring up another topic...</a:t>
            </a:r>
            <a:endParaRPr b="0" lang="en-US" sz="2400" spc="-1" strike="noStrike">
              <a:latin typeface="Arial"/>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CustomShape 1"/>
          <p:cNvSpPr/>
          <p:nvPr/>
        </p:nvSpPr>
        <p:spPr>
          <a:xfrm>
            <a:off x="311760" y="444960"/>
            <a:ext cx="8516160" cy="56844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7. Future Meetings</a:t>
            </a:r>
            <a:endParaRPr b="0" lang="en-US" sz="2800" spc="-1" strike="noStrike">
              <a:latin typeface="Arial"/>
            </a:endParaRPr>
          </a:p>
        </p:txBody>
      </p:sp>
      <p:sp>
        <p:nvSpPr>
          <p:cNvPr id="184" name="CustomShape 2"/>
          <p:cNvSpPr/>
          <p:nvPr/>
        </p:nvSpPr>
        <p:spPr>
          <a:xfrm>
            <a:off x="311760" y="1152360"/>
            <a:ext cx="8516160" cy="341208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Our next meeting will be in 2 weeks:</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 </a:t>
            </a:r>
            <a:r>
              <a:rPr b="0" lang="en-US" sz="1800" spc="-1" strike="noStrike">
                <a:solidFill>
                  <a:srgbClr val="000000"/>
                </a:solidFill>
                <a:latin typeface="Arial"/>
                <a:ea typeface="Arial"/>
              </a:rPr>
              <a:t>Thursday, September 24, 2020, 11AM Eastern Time.</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 </a:t>
            </a:r>
            <a:endParaRPr b="0" lang="en-US" sz="1800" spc="-1" strike="noStrike">
              <a:latin typeface="Arial"/>
            </a:endParaRPr>
          </a:p>
        </p:txBody>
      </p:sp>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311760" y="444960"/>
            <a:ext cx="8516160" cy="56844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8. Adjourn</a:t>
            </a:r>
            <a:endParaRPr b="0" lang="en-US" sz="2800" spc="-1" strike="noStrike">
              <a:latin typeface="Arial"/>
            </a:endParaRPr>
          </a:p>
        </p:txBody>
      </p:sp>
      <p:sp>
        <p:nvSpPr>
          <p:cNvPr id="186" name="CustomShape 2"/>
          <p:cNvSpPr/>
          <p:nvPr/>
        </p:nvSpPr>
        <p:spPr>
          <a:xfrm>
            <a:off x="311760" y="1152360"/>
            <a:ext cx="8516160" cy="341208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1. Is there a motion to Adjourn?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2. Is there a second?</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3. Is there discussion?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4. Is there any opposition?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5. Vote if needed</a:t>
            </a:r>
            <a:endParaRPr b="0" lang="en-US" sz="1800" spc="-1" strike="noStrike">
              <a:latin typeface="Arial"/>
            </a:endParaRPr>
          </a:p>
        </p:txBody>
      </p:sp>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CustomShape 1"/>
          <p:cNvSpPr/>
          <p:nvPr/>
        </p:nvSpPr>
        <p:spPr>
          <a:xfrm>
            <a:off x="311760" y="444960"/>
            <a:ext cx="8516160" cy="56844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Today's Agenda</a:t>
            </a:r>
            <a:endParaRPr b="0" lang="en-US" sz="2800" spc="-1" strike="noStrike">
              <a:latin typeface="Arial"/>
            </a:endParaRPr>
          </a:p>
        </p:txBody>
      </p:sp>
      <p:sp>
        <p:nvSpPr>
          <p:cNvPr id="159" name="CustomShape 2"/>
          <p:cNvSpPr/>
          <p:nvPr/>
        </p:nvSpPr>
        <p:spPr>
          <a:xfrm>
            <a:off x="311760" y="1152360"/>
            <a:ext cx="8516160" cy="341208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1. Call to Order</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2. Approval of the agenda</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3. Approval of minutes of previous meeting</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4. IEEE Patent Policy</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5. Discussion of Draft Standard</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6. Other business</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7. Future meeting</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8. Adjourn</a:t>
            </a:r>
            <a:endParaRPr b="0" lang="en-US" sz="1800" spc="-1" strike="noStrike">
              <a:latin typeface="Arial"/>
            </a:endParaRPr>
          </a:p>
          <a:p>
            <a:pPr>
              <a:lnSpc>
                <a:spcPct val="115000"/>
              </a:lnSpc>
              <a:spcBef>
                <a:spcPts val="1599"/>
              </a:spcBef>
            </a:pPr>
            <a:endParaRPr b="0" lang="en-US" sz="18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311760" y="444960"/>
            <a:ext cx="8516160" cy="56844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2. Approval of Agenda</a:t>
            </a:r>
            <a:endParaRPr b="0" lang="en-US" sz="2800" spc="-1" strike="noStrike">
              <a:latin typeface="Arial"/>
            </a:endParaRPr>
          </a:p>
        </p:txBody>
      </p:sp>
      <p:sp>
        <p:nvSpPr>
          <p:cNvPr id="161" name="CustomShape 2"/>
          <p:cNvSpPr/>
          <p:nvPr/>
        </p:nvSpPr>
        <p:spPr>
          <a:xfrm>
            <a:off x="311760" y="1152360"/>
            <a:ext cx="8516160" cy="341208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1. Is there a motion for approval of the agenda?</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2. Is there a second?</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3. Is there discussion?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4. Is there any opposition?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5. Vote if needed</a:t>
            </a:r>
            <a:endParaRPr b="0" lang="en-US" sz="1800" spc="-1" strike="noStrike">
              <a:latin typeface="Arial"/>
            </a:endParaRPr>
          </a:p>
          <a:p>
            <a:pPr>
              <a:lnSpc>
                <a:spcPct val="115000"/>
              </a:lnSpc>
              <a:spcBef>
                <a:spcPts val="1599"/>
              </a:spcBef>
            </a:pPr>
            <a:endParaRPr b="0" lang="en-US" sz="18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311760" y="444960"/>
            <a:ext cx="8516160" cy="56844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3. Approval of Minutes of previous mtg</a:t>
            </a:r>
            <a:endParaRPr b="0" lang="en-US" sz="2800" spc="-1" strike="noStrike">
              <a:latin typeface="Arial"/>
            </a:endParaRPr>
          </a:p>
        </p:txBody>
      </p:sp>
      <p:sp>
        <p:nvSpPr>
          <p:cNvPr id="163" name="CustomShape 2"/>
          <p:cNvSpPr/>
          <p:nvPr/>
        </p:nvSpPr>
        <p:spPr>
          <a:xfrm>
            <a:off x="311760" y="1152360"/>
            <a:ext cx="8516160" cy="3412080"/>
          </a:xfrm>
          <a:prstGeom prst="rect">
            <a:avLst/>
          </a:prstGeom>
          <a:noFill/>
          <a:ln>
            <a:noFill/>
          </a:ln>
        </p:spPr>
        <p:style>
          <a:lnRef idx="0"/>
          <a:fillRef idx="0"/>
          <a:effectRef idx="0"/>
          <a:fontRef idx="minor"/>
        </p:style>
        <p:txBody>
          <a:bodyPr lIns="90000" rIns="90000" tIns="91440" bIns="91440"/>
          <a:p>
            <a:pPr>
              <a:lnSpc>
                <a:spcPct val="115000"/>
              </a:lnSpc>
            </a:pPr>
            <a:r>
              <a:rPr b="0" lang="en-US" sz="1800" spc="-1" strike="noStrike">
                <a:solidFill>
                  <a:srgbClr val="000000"/>
                </a:solidFill>
                <a:latin typeface="Arial"/>
                <a:ea typeface="Arial"/>
              </a:rPr>
              <a:t>see:</a:t>
            </a:r>
            <a:r>
              <a:rPr b="0" lang="en-US" sz="1400" spc="-1" strike="noStrike">
                <a:solidFill>
                  <a:srgbClr val="000000"/>
                </a:solidFill>
                <a:latin typeface="Arial"/>
                <a:ea typeface="Arial"/>
              </a:rPr>
              <a:t> </a:t>
            </a:r>
            <a:r>
              <a:rPr b="0" lang="en-US" sz="1800" spc="-1" strike="noStrike" u="sng">
                <a:solidFill>
                  <a:srgbClr val="0097a7"/>
                </a:solidFill>
                <a:uFillTx/>
                <a:latin typeface="Arial"/>
                <a:ea typeface="Arial"/>
                <a:hlinkClick r:id="rId1"/>
              </a:rPr>
              <a:t>https://sagroups.ieee.org/sar/</a:t>
            </a:r>
            <a:endParaRPr b="0" lang="en-US" sz="1800" spc="-1" strike="noStrike">
              <a:latin typeface="Arial"/>
            </a:endParaRPr>
          </a:p>
          <a:p>
            <a:pPr>
              <a:lnSpc>
                <a:spcPct val="115000"/>
              </a:lnSpc>
            </a:pPr>
            <a:endParaRPr b="0" lang="en-US" sz="1800" spc="-1" strike="noStrike">
              <a:latin typeface="Arial"/>
            </a:endParaRPr>
          </a:p>
          <a:p>
            <a:pPr>
              <a:lnSpc>
                <a:spcPct val="115000"/>
              </a:lnSpc>
            </a:pPr>
            <a:r>
              <a:rPr b="0" lang="en-US" sz="1800" spc="-1" strike="noStrike">
                <a:solidFill>
                  <a:srgbClr val="000000"/>
                </a:solidFill>
                <a:latin typeface="Arial"/>
                <a:ea typeface="Arial"/>
              </a:rPr>
              <a:t>1. Is there a motion for approval of the minutes?</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2. Is there a second?</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3. Is there discussion?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4. Is there any opposition?</a:t>
            </a:r>
            <a:endParaRPr b="0" lang="en-US" sz="1800" spc="-1" strike="noStrike">
              <a:latin typeface="Arial"/>
            </a:endParaRPr>
          </a:p>
          <a:p>
            <a:pPr>
              <a:lnSpc>
                <a:spcPct val="115000"/>
              </a:lnSpc>
              <a:spcBef>
                <a:spcPts val="1599"/>
              </a:spcBef>
            </a:pPr>
            <a:r>
              <a:rPr b="0" lang="en-US" sz="1800" spc="-1" strike="noStrike">
                <a:solidFill>
                  <a:srgbClr val="000000"/>
                </a:solidFill>
                <a:latin typeface="Arial"/>
                <a:ea typeface="Arial"/>
              </a:rPr>
              <a:t>5. Vote if needed</a:t>
            </a:r>
            <a:endParaRPr b="0" lang="en-US" sz="1800" spc="-1" strike="noStrike">
              <a:latin typeface="Arial"/>
            </a:endParaRPr>
          </a:p>
          <a:p>
            <a:pPr>
              <a:lnSpc>
                <a:spcPct val="115000"/>
              </a:lnSpc>
              <a:spcBef>
                <a:spcPts val="1599"/>
              </a:spcBef>
            </a:pPr>
            <a:endParaRPr b="0" lang="en-US" sz="18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CustomShape 1"/>
          <p:cNvSpPr/>
          <p:nvPr/>
        </p:nvSpPr>
        <p:spPr>
          <a:xfrm>
            <a:off x="311760" y="444960"/>
            <a:ext cx="8516160" cy="568440"/>
          </a:xfrm>
          <a:prstGeom prst="rect">
            <a:avLst/>
          </a:prstGeom>
          <a:noFill/>
          <a:ln>
            <a:noFill/>
          </a:ln>
        </p:spPr>
        <p:style>
          <a:lnRef idx="0"/>
          <a:fillRef idx="0"/>
          <a:effectRef idx="0"/>
          <a:fontRef idx="minor"/>
        </p:style>
        <p:txBody>
          <a:bodyPr lIns="90000" rIns="90000" tIns="91440" bIns="91440"/>
          <a:p>
            <a:pPr>
              <a:lnSpc>
                <a:spcPct val="100000"/>
              </a:lnSpc>
            </a:pPr>
            <a:r>
              <a:rPr b="0" lang="en-US" sz="2800" spc="-1" strike="noStrike">
                <a:solidFill>
                  <a:srgbClr val="000000"/>
                </a:solidFill>
                <a:latin typeface="Arial"/>
                <a:ea typeface="Arial"/>
              </a:rPr>
              <a:t>4. IEEE Patent and Copyright Policy</a:t>
            </a:r>
            <a:endParaRPr b="0" lang="en-US" sz="2800" spc="-1" strike="noStrike">
              <a:latin typeface="Arial"/>
            </a:endParaRPr>
          </a:p>
        </p:txBody>
      </p:sp>
      <p:sp>
        <p:nvSpPr>
          <p:cNvPr id="165" name="CustomShape 2"/>
          <p:cNvSpPr/>
          <p:nvPr/>
        </p:nvSpPr>
        <p:spPr>
          <a:xfrm>
            <a:off x="311760" y="1152360"/>
            <a:ext cx="8516160" cy="3412080"/>
          </a:xfrm>
          <a:prstGeom prst="rect">
            <a:avLst/>
          </a:prstGeom>
          <a:noFill/>
          <a:ln>
            <a:noFill/>
          </a:ln>
        </p:spPr>
        <p:style>
          <a:lnRef idx="0"/>
          <a:fillRef idx="0"/>
          <a:effectRef idx="0"/>
          <a:fontRef idx="minor"/>
        </p:style>
        <p:txBody>
          <a:bodyPr lIns="90000" rIns="90000" tIns="91440" bIns="91440"/>
          <a:p>
            <a:pPr>
              <a:lnSpc>
                <a:spcPct val="115000"/>
              </a:lnSpc>
            </a:pPr>
            <a:endParaRPr b="0" lang="en-US" sz="1800" spc="-1" strike="noStrike">
              <a:latin typeface="Arial"/>
            </a:endParaRPr>
          </a:p>
          <a:p>
            <a:pPr>
              <a:lnSpc>
                <a:spcPct val="115000"/>
              </a:lnSpc>
            </a:pPr>
            <a:endParaRPr b="0" lang="en-US" sz="1800" spc="-1" strike="noStrike">
              <a:latin typeface="Arial"/>
            </a:endParaRPr>
          </a:p>
          <a:p>
            <a:pPr>
              <a:lnSpc>
                <a:spcPct val="115000"/>
              </a:lnSpc>
              <a:spcBef>
                <a:spcPts val="1599"/>
              </a:spcBef>
            </a:pPr>
            <a:endParaRPr b="0" lang="en-US" sz="18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txBox="1"/>
          <p:nvPr/>
        </p:nvSpPr>
        <p:spPr>
          <a:xfrm>
            <a:off x="457200" y="274680"/>
            <a:ext cx="8229240" cy="371160"/>
          </a:xfrm>
          <a:prstGeom prst="rect">
            <a:avLst/>
          </a:prstGeom>
          <a:noFill/>
          <a:ln>
            <a:noFill/>
          </a:ln>
        </p:spPr>
        <p:txBody>
          <a:bodyPr lIns="0" rIns="0" tIns="0" bIns="0"/>
          <a:p>
            <a:pPr>
              <a:lnSpc>
                <a:spcPct val="90000"/>
              </a:lnSpc>
            </a:pPr>
            <a:r>
              <a:rPr b="1" lang="en-US" sz="2000" spc="-1" strike="noStrike">
                <a:solidFill>
                  <a:srgbClr val="000000"/>
                </a:solidFill>
                <a:latin typeface="Montserrat ExtraBold"/>
                <a:ea typeface="Montserrat ExtraBold"/>
              </a:rPr>
              <a:t>PATENT POLICY INFORMATION</a:t>
            </a:r>
            <a:endParaRPr b="0" lang="en-US" sz="2000" spc="-1" strike="noStrike">
              <a:solidFill>
                <a:srgbClr val="000000"/>
              </a:solidFill>
              <a:latin typeface="Arial"/>
            </a:endParaRPr>
          </a:p>
        </p:txBody>
      </p:sp>
      <p:sp>
        <p:nvSpPr>
          <p:cNvPr id="167" name="TextShape 2"/>
          <p:cNvSpPr txBox="1"/>
          <p:nvPr/>
        </p:nvSpPr>
        <p:spPr>
          <a:xfrm>
            <a:off x="457200" y="1367640"/>
            <a:ext cx="8229240" cy="3261960"/>
          </a:xfrm>
          <a:prstGeom prst="rect">
            <a:avLst/>
          </a:prstGeom>
          <a:noFill/>
          <a:ln>
            <a:noFill/>
          </a:ln>
        </p:spPr>
        <p:txBody>
          <a:bodyPr lIns="0" rIns="0" tIns="0" bIns="0"/>
          <a:p>
            <a:pPr>
              <a:lnSpc>
                <a:spcPct val="70000"/>
              </a:lnSpc>
            </a:pPr>
            <a:r>
              <a:rPr b="1" lang="en-US" sz="1440" spc="-1" strike="noStrike">
                <a:solidFill>
                  <a:srgbClr val="000000"/>
                </a:solidFill>
                <a:latin typeface="Montserrat"/>
                <a:ea typeface="Montserrat"/>
              </a:rPr>
              <a:t>Participants have a duty to inform the IEEE</a:t>
            </a:r>
            <a:endParaRPr b="0" lang="en-US" sz="1440" spc="-1" strike="noStrike">
              <a:solidFill>
                <a:srgbClr val="000000"/>
              </a:solidFill>
              <a:latin typeface="Arial"/>
            </a:endParaRPr>
          </a:p>
          <a:p>
            <a:pPr>
              <a:lnSpc>
                <a:spcPct val="70000"/>
              </a:lnSpc>
              <a:spcBef>
                <a:spcPts val="564"/>
              </a:spcBef>
            </a:pPr>
            <a:endParaRPr b="0" lang="en-US" sz="1440" spc="-1" strike="noStrike">
              <a:solidFill>
                <a:srgbClr val="000000"/>
              </a:solidFill>
              <a:latin typeface="Arial"/>
            </a:endParaRPr>
          </a:p>
          <a:p>
            <a:pPr lvl="1" marL="171360" indent="-171000">
              <a:lnSpc>
                <a:spcPct val="130000"/>
              </a:lnSpc>
              <a:spcBef>
                <a:spcPts val="564"/>
              </a:spcBef>
              <a:buClr>
                <a:srgbClr val="00b5e2"/>
              </a:buClr>
              <a:buFont typeface="Noto Sans Symbols"/>
              <a:buChar char="▪"/>
            </a:pPr>
            <a:r>
              <a:rPr b="0" lang="en-US" sz="1250" spc="-1" strike="noStrike">
                <a:solidFill>
                  <a:srgbClr val="000000"/>
                </a:solidFill>
                <a:latin typeface="Montserrat"/>
                <a:ea typeface="Montserrat"/>
              </a:rPr>
              <a:t>Participants </a:t>
            </a:r>
            <a:r>
              <a:rPr b="0" lang="en-US" sz="1250" spc="-1" strike="noStrike" u="sng">
                <a:solidFill>
                  <a:srgbClr val="000000"/>
                </a:solidFill>
                <a:uFillTx/>
                <a:latin typeface="Montserrat"/>
                <a:ea typeface="Montserrat"/>
              </a:rPr>
              <a:t>shall</a:t>
            </a:r>
            <a:r>
              <a:rPr b="0" lang="en-US" sz="1250" spc="-1" strike="noStrike">
                <a:solidFill>
                  <a:srgbClr val="000000"/>
                </a:solidFill>
                <a:latin typeface="Montserrat"/>
                <a:ea typeface="Montserrat"/>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250" spc="-1" strike="noStrike">
              <a:solidFill>
                <a:srgbClr val="000000"/>
              </a:solidFill>
              <a:latin typeface="Arial"/>
            </a:endParaRPr>
          </a:p>
          <a:p>
            <a:pPr lvl="1" marL="171360" indent="-171000">
              <a:lnSpc>
                <a:spcPct val="130000"/>
              </a:lnSpc>
              <a:spcBef>
                <a:spcPts val="564"/>
              </a:spcBef>
              <a:buClr>
                <a:srgbClr val="00b5e2"/>
              </a:buClr>
              <a:buFont typeface="Noto Sans Symbols"/>
              <a:buChar char="▪"/>
            </a:pPr>
            <a:r>
              <a:rPr b="0" lang="en-US" sz="1250" spc="-1" strike="noStrike">
                <a:solidFill>
                  <a:srgbClr val="000000"/>
                </a:solidFill>
                <a:latin typeface="Montserrat"/>
                <a:ea typeface="Montserrat"/>
              </a:rPr>
              <a:t>Participants </a:t>
            </a:r>
            <a:r>
              <a:rPr b="0" lang="en-US" sz="1250" spc="-1" strike="noStrike" u="sng">
                <a:solidFill>
                  <a:srgbClr val="000000"/>
                </a:solidFill>
                <a:uFillTx/>
                <a:latin typeface="Montserrat"/>
                <a:ea typeface="Montserrat"/>
              </a:rPr>
              <a:t>should </a:t>
            </a:r>
            <a:r>
              <a:rPr b="0" lang="en-US" sz="1250" spc="-1" strike="noStrike">
                <a:solidFill>
                  <a:srgbClr val="000000"/>
                </a:solidFill>
                <a:latin typeface="Montserrat"/>
                <a:ea typeface="Montserrat"/>
              </a:rPr>
              <a:t>inform the IEEE (or cause the IEEE to be informed) of the identity of any other holders of potential Essential Patent Claims.</a:t>
            </a:r>
            <a:endParaRPr b="0" lang="en-US" sz="1250" spc="-1" strike="noStrike">
              <a:solidFill>
                <a:srgbClr val="000000"/>
              </a:solidFill>
              <a:latin typeface="Arial"/>
            </a:endParaRPr>
          </a:p>
          <a:p>
            <a:pPr lvl="1" marL="171360" indent="-171000">
              <a:lnSpc>
                <a:spcPct val="130000"/>
              </a:lnSpc>
              <a:spcBef>
                <a:spcPts val="564"/>
              </a:spcBef>
              <a:buClr>
                <a:srgbClr val="00b5e2"/>
              </a:buClr>
              <a:buFont typeface="Noto Sans Symbols"/>
              <a:buChar char="▪"/>
            </a:pPr>
            <a:r>
              <a:rPr b="0" lang="en-US" sz="1250" spc="-1" strike="noStrike">
                <a:solidFill>
                  <a:srgbClr val="000000"/>
                </a:solidFill>
                <a:latin typeface="Montserrat"/>
                <a:ea typeface="Montserrat"/>
              </a:rPr>
              <a:t>Early identification of holders of potential Essential Patent Claims is encouraged.</a:t>
            </a:r>
            <a:endParaRPr b="0" lang="en-US" sz="1250" spc="-1" strike="noStrike">
              <a:solidFill>
                <a:srgbClr val="000000"/>
              </a:solidFill>
              <a:latin typeface="Arial"/>
            </a:endParaRPr>
          </a:p>
          <a:p>
            <a:pPr>
              <a:lnSpc>
                <a:spcPct val="70000"/>
              </a:lnSpc>
              <a:spcBef>
                <a:spcPts val="564"/>
              </a:spcBef>
            </a:pPr>
            <a:endParaRPr b="0" lang="en-US" sz="1250" spc="-1" strike="noStrike">
              <a:solidFill>
                <a:srgbClr val="000000"/>
              </a:solidFill>
              <a:latin typeface="Arial"/>
            </a:endParaRPr>
          </a:p>
          <a:p>
            <a:pPr marL="171360" indent="-123480">
              <a:lnSpc>
                <a:spcPct val="70000"/>
              </a:lnSpc>
              <a:spcBef>
                <a:spcPts val="564"/>
              </a:spcBef>
            </a:pPr>
            <a:endParaRPr b="0" lang="en-US" sz="1250" spc="-1" strike="noStrike">
              <a:solidFill>
                <a:srgbClr val="000000"/>
              </a:solidFill>
              <a:latin typeface="Arial"/>
            </a:endParaRPr>
          </a:p>
          <a:p>
            <a:pPr marL="171360" indent="-123480">
              <a:lnSpc>
                <a:spcPct val="70000"/>
              </a:lnSpc>
              <a:spcBef>
                <a:spcPts val="564"/>
              </a:spcBef>
            </a:pPr>
            <a:endParaRPr b="0" lang="en-US" sz="1250" spc="-1" strike="noStrike">
              <a:solidFill>
                <a:srgbClr val="000000"/>
              </a:solidFill>
              <a:latin typeface="Arial"/>
            </a:endParaRPr>
          </a:p>
          <a:p>
            <a:pPr marL="171360" indent="-123480">
              <a:lnSpc>
                <a:spcPct val="70000"/>
              </a:lnSpc>
              <a:spcBef>
                <a:spcPts val="564"/>
              </a:spcBef>
            </a:pPr>
            <a:endParaRPr b="0" lang="en-US" sz="1250" spc="-1" strike="noStrike">
              <a:solidFill>
                <a:srgbClr val="000000"/>
              </a:solidFill>
              <a:latin typeface="Arial"/>
            </a:endParaRPr>
          </a:p>
        </p:txBody>
      </p:sp>
      <p:sp>
        <p:nvSpPr>
          <p:cNvPr id="168" name="TextShape 3"/>
          <p:cNvSpPr txBox="1"/>
          <p:nvPr/>
        </p:nvSpPr>
        <p:spPr>
          <a:xfrm>
            <a:off x="8085240" y="4629960"/>
            <a:ext cx="601200" cy="274320"/>
          </a:xfrm>
          <a:prstGeom prst="rect">
            <a:avLst/>
          </a:prstGeom>
          <a:noFill/>
          <a:ln>
            <a:noFill/>
          </a:ln>
        </p:spPr>
        <p:txBody>
          <a:bodyPr lIns="0" rIns="0" tIns="0" bIns="0" anchor="ctr"/>
          <a:p>
            <a:pPr algn="r">
              <a:lnSpc>
                <a:spcPct val="100000"/>
              </a:lnSpc>
            </a:pPr>
            <a:fld id="{AA73D77F-DDF3-4B30-A9B7-6049CD178810}" type="slidenum">
              <a:rPr b="0" lang="en-US" sz="700" spc="-1" strike="noStrike">
                <a:solidFill>
                  <a:srgbClr val="000000"/>
                </a:solidFill>
                <a:latin typeface="Montserrat"/>
                <a:ea typeface="Montserrat"/>
              </a:rPr>
              <a:t>&lt;number&gt;</a:t>
            </a:fld>
            <a:endParaRPr b="0" lang="en-US" sz="700" spc="-1" strike="noStrike">
              <a:latin typeface="Times New Roman"/>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TextShape 1"/>
          <p:cNvSpPr txBox="1"/>
          <p:nvPr/>
        </p:nvSpPr>
        <p:spPr>
          <a:xfrm>
            <a:off x="457200" y="274680"/>
            <a:ext cx="8229240" cy="371160"/>
          </a:xfrm>
          <a:prstGeom prst="rect">
            <a:avLst/>
          </a:prstGeom>
          <a:noFill/>
          <a:ln>
            <a:noFill/>
          </a:ln>
        </p:spPr>
        <p:txBody>
          <a:bodyPr lIns="0" rIns="0" tIns="0" bIns="0"/>
          <a:p>
            <a:pPr>
              <a:lnSpc>
                <a:spcPct val="90000"/>
              </a:lnSpc>
            </a:pPr>
            <a:r>
              <a:rPr b="1" lang="en-US" sz="2000" spc="-1" strike="noStrike">
                <a:solidFill>
                  <a:srgbClr val="000000"/>
                </a:solidFill>
                <a:latin typeface="Montserrat ExtraBold"/>
                <a:ea typeface="Montserrat ExtraBold"/>
              </a:rPr>
              <a:t>PATENT POLICY INFORMATION</a:t>
            </a:r>
            <a:endParaRPr b="0" lang="en-US" sz="2000" spc="-1" strike="noStrike">
              <a:solidFill>
                <a:srgbClr val="000000"/>
              </a:solidFill>
              <a:latin typeface="Arial"/>
            </a:endParaRPr>
          </a:p>
        </p:txBody>
      </p:sp>
      <p:sp>
        <p:nvSpPr>
          <p:cNvPr id="170" name="TextShape 2"/>
          <p:cNvSpPr txBox="1"/>
          <p:nvPr/>
        </p:nvSpPr>
        <p:spPr>
          <a:xfrm>
            <a:off x="457200" y="1367640"/>
            <a:ext cx="8229240" cy="3261960"/>
          </a:xfrm>
          <a:prstGeom prst="rect">
            <a:avLst/>
          </a:prstGeom>
          <a:noFill/>
          <a:ln>
            <a:noFill/>
          </a:ln>
        </p:spPr>
        <p:txBody>
          <a:bodyPr lIns="0" rIns="0" tIns="0" bIns="0"/>
          <a:p>
            <a:pPr>
              <a:lnSpc>
                <a:spcPct val="70000"/>
              </a:lnSpc>
            </a:pPr>
            <a:r>
              <a:rPr b="1" lang="en-US" sz="1440" spc="-1" strike="noStrike">
                <a:solidFill>
                  <a:srgbClr val="000000"/>
                </a:solidFill>
                <a:latin typeface="Montserrat"/>
                <a:ea typeface="Montserrat"/>
              </a:rPr>
              <a:t>Ways to inform the IEEE</a:t>
            </a:r>
            <a:endParaRPr b="0" lang="en-US" sz="1440" spc="-1" strike="noStrike">
              <a:solidFill>
                <a:srgbClr val="000000"/>
              </a:solidFill>
              <a:latin typeface="Arial"/>
            </a:endParaRPr>
          </a:p>
          <a:p>
            <a:pPr>
              <a:lnSpc>
                <a:spcPct val="70000"/>
              </a:lnSpc>
              <a:spcBef>
                <a:spcPts val="564"/>
              </a:spcBef>
            </a:pPr>
            <a:endParaRPr b="0" lang="en-US" sz="1440" spc="-1" strike="noStrike">
              <a:solidFill>
                <a:srgbClr val="000000"/>
              </a:solidFill>
              <a:latin typeface="Arial"/>
            </a:endParaRPr>
          </a:p>
          <a:p>
            <a:pPr lvl="1" marL="171360" indent="-171000">
              <a:lnSpc>
                <a:spcPct val="130000"/>
              </a:lnSpc>
              <a:spcBef>
                <a:spcPts val="564"/>
              </a:spcBef>
              <a:buClr>
                <a:srgbClr val="00b5e2"/>
              </a:buClr>
              <a:buFont typeface="Noto Sans Symbols"/>
              <a:buChar char="▪"/>
            </a:pPr>
            <a:r>
              <a:rPr b="0" lang="en-US" sz="1250" spc="-1" strike="noStrike">
                <a:solidFill>
                  <a:srgbClr val="000000"/>
                </a:solidFill>
                <a:latin typeface="Montserrat"/>
                <a:ea typeface="Montserrat"/>
              </a:rPr>
              <a:t>Cause an LOA to be submitted to the IEEE SA (patcom@ieee.org); or</a:t>
            </a:r>
            <a:endParaRPr b="0" lang="en-US" sz="1250" spc="-1" strike="noStrike">
              <a:solidFill>
                <a:srgbClr val="000000"/>
              </a:solidFill>
              <a:latin typeface="Arial"/>
            </a:endParaRPr>
          </a:p>
          <a:p>
            <a:pPr lvl="1" marL="171360" indent="-171000">
              <a:lnSpc>
                <a:spcPct val="130000"/>
              </a:lnSpc>
              <a:spcBef>
                <a:spcPts val="564"/>
              </a:spcBef>
              <a:buClr>
                <a:srgbClr val="00b5e2"/>
              </a:buClr>
              <a:buFont typeface="Noto Sans Symbols"/>
              <a:buChar char="▪"/>
            </a:pPr>
            <a:r>
              <a:rPr b="0" lang="en-US" sz="1250" spc="-1" strike="noStrike">
                <a:solidFill>
                  <a:srgbClr val="000000"/>
                </a:solidFill>
                <a:latin typeface="Montserrat"/>
                <a:ea typeface="Montserrat"/>
              </a:rPr>
              <a:t>Provide the chair of this group with the identity of the holder(s) of any and all such claims as soon as possible; or</a:t>
            </a:r>
            <a:endParaRPr b="0" lang="en-US" sz="1250" spc="-1" strike="noStrike">
              <a:solidFill>
                <a:srgbClr val="000000"/>
              </a:solidFill>
              <a:latin typeface="Arial"/>
            </a:endParaRPr>
          </a:p>
          <a:p>
            <a:pPr lvl="1" marL="171360" indent="-171000">
              <a:lnSpc>
                <a:spcPct val="130000"/>
              </a:lnSpc>
              <a:spcBef>
                <a:spcPts val="564"/>
              </a:spcBef>
              <a:buClr>
                <a:srgbClr val="00b5e2"/>
              </a:buClr>
              <a:buFont typeface="Noto Sans Symbols"/>
              <a:buChar char="▪"/>
            </a:pPr>
            <a:r>
              <a:rPr b="0" lang="en-US" sz="1250" spc="-1" strike="noStrike">
                <a:solidFill>
                  <a:srgbClr val="000000"/>
                </a:solidFill>
                <a:latin typeface="Montserrat"/>
                <a:ea typeface="Montserrat"/>
              </a:rPr>
              <a:t>Speak up now and respond to this Call for Potentially Essential Patents</a:t>
            </a:r>
            <a:endParaRPr b="0" lang="en-US" sz="1250" spc="-1" strike="noStrike">
              <a:solidFill>
                <a:srgbClr val="000000"/>
              </a:solidFill>
              <a:latin typeface="Arial"/>
            </a:endParaRPr>
          </a:p>
          <a:p>
            <a:pPr lvl="2" marL="425160" indent="-342360">
              <a:lnSpc>
                <a:spcPct val="130000"/>
              </a:lnSpc>
              <a:spcBef>
                <a:spcPts val="564"/>
              </a:spcBef>
              <a:buClr>
                <a:srgbClr val="00b5e2"/>
              </a:buClr>
              <a:buFont typeface="Courier New"/>
              <a:buChar char="o"/>
            </a:pPr>
            <a:r>
              <a:rPr b="0" lang="en-US" sz="1190" spc="-1" strike="noStrike">
                <a:solidFill>
                  <a:srgbClr val="000000"/>
                </a:solidFill>
                <a:latin typeface="Montserrat"/>
                <a:ea typeface="Montserrat"/>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b="0" lang="en-US" sz="1190" spc="-1" strike="noStrike">
              <a:solidFill>
                <a:srgbClr val="000000"/>
              </a:solidFill>
              <a:latin typeface="Arial"/>
            </a:endParaRPr>
          </a:p>
          <a:p>
            <a:pPr>
              <a:lnSpc>
                <a:spcPct val="70000"/>
              </a:lnSpc>
              <a:spcBef>
                <a:spcPts val="564"/>
              </a:spcBef>
            </a:pPr>
            <a:endParaRPr b="0" lang="en-US" sz="1190" spc="-1" strike="noStrike">
              <a:solidFill>
                <a:srgbClr val="000000"/>
              </a:solidFill>
              <a:latin typeface="Arial"/>
            </a:endParaRPr>
          </a:p>
          <a:p>
            <a:pPr marL="171360" indent="-123480">
              <a:lnSpc>
                <a:spcPct val="70000"/>
              </a:lnSpc>
              <a:spcBef>
                <a:spcPts val="564"/>
              </a:spcBef>
            </a:pPr>
            <a:endParaRPr b="0" lang="en-US" sz="1190" spc="-1" strike="noStrike">
              <a:solidFill>
                <a:srgbClr val="000000"/>
              </a:solidFill>
              <a:latin typeface="Arial"/>
            </a:endParaRPr>
          </a:p>
          <a:p>
            <a:pPr marL="171360" indent="-123480">
              <a:lnSpc>
                <a:spcPct val="70000"/>
              </a:lnSpc>
              <a:spcBef>
                <a:spcPts val="564"/>
              </a:spcBef>
            </a:pPr>
            <a:endParaRPr b="0" lang="en-US" sz="1190" spc="-1" strike="noStrike">
              <a:solidFill>
                <a:srgbClr val="000000"/>
              </a:solidFill>
              <a:latin typeface="Arial"/>
            </a:endParaRPr>
          </a:p>
          <a:p>
            <a:pPr marL="171360" indent="-123480">
              <a:lnSpc>
                <a:spcPct val="70000"/>
              </a:lnSpc>
              <a:spcBef>
                <a:spcPts val="564"/>
              </a:spcBef>
            </a:pPr>
            <a:endParaRPr b="0" lang="en-US" sz="1190" spc="-1" strike="noStrike">
              <a:solidFill>
                <a:srgbClr val="000000"/>
              </a:solidFill>
              <a:latin typeface="Arial"/>
            </a:endParaRPr>
          </a:p>
        </p:txBody>
      </p:sp>
      <p:sp>
        <p:nvSpPr>
          <p:cNvPr id="171" name="TextShape 3"/>
          <p:cNvSpPr txBox="1"/>
          <p:nvPr/>
        </p:nvSpPr>
        <p:spPr>
          <a:xfrm>
            <a:off x="8085240" y="4629960"/>
            <a:ext cx="601200" cy="274320"/>
          </a:xfrm>
          <a:prstGeom prst="rect">
            <a:avLst/>
          </a:prstGeom>
          <a:noFill/>
          <a:ln>
            <a:noFill/>
          </a:ln>
        </p:spPr>
        <p:txBody>
          <a:bodyPr lIns="0" rIns="0" tIns="0" bIns="0" anchor="ctr"/>
          <a:p>
            <a:pPr algn="r">
              <a:lnSpc>
                <a:spcPct val="100000"/>
              </a:lnSpc>
            </a:pPr>
            <a:fld id="{3BF48B60-A842-4CD3-A853-BCD5E8432F5A}" type="slidenum">
              <a:rPr b="0" lang="en-US" sz="700" spc="-1" strike="noStrike">
                <a:solidFill>
                  <a:srgbClr val="000000"/>
                </a:solidFill>
                <a:latin typeface="Montserrat"/>
                <a:ea typeface="Montserrat"/>
              </a:rPr>
              <a:t>&lt;number&gt;</a:t>
            </a:fld>
            <a:endParaRPr b="0" lang="en-US" sz="700" spc="-1" strike="noStrike">
              <a:latin typeface="Times New Roman"/>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457200" y="341640"/>
            <a:ext cx="8229240" cy="614520"/>
          </a:xfrm>
          <a:prstGeom prst="rect">
            <a:avLst/>
          </a:prstGeom>
          <a:noFill/>
          <a:ln>
            <a:noFill/>
          </a:ln>
        </p:spPr>
        <p:txBody>
          <a:bodyPr lIns="0" rIns="0" tIns="0" bIns="0"/>
          <a:p>
            <a:pPr>
              <a:lnSpc>
                <a:spcPct val="90000"/>
              </a:lnSpc>
            </a:pPr>
            <a:r>
              <a:rPr b="1" lang="en-US" sz="2000" spc="-1" strike="noStrike">
                <a:solidFill>
                  <a:srgbClr val="000000"/>
                </a:solidFill>
                <a:latin typeface="Montserrat ExtraBold"/>
                <a:ea typeface="Montserrat ExtraBold"/>
              </a:rPr>
              <a:t>IEEE SA COPYRIGHT POLICY</a:t>
            </a:r>
            <a:endParaRPr b="0" lang="en-US" sz="2000" spc="-1" strike="noStrike">
              <a:solidFill>
                <a:srgbClr val="000000"/>
              </a:solidFill>
              <a:latin typeface="Arial"/>
            </a:endParaRPr>
          </a:p>
        </p:txBody>
      </p:sp>
      <p:sp>
        <p:nvSpPr>
          <p:cNvPr id="173" name="TextShape 2"/>
          <p:cNvSpPr txBox="1"/>
          <p:nvPr/>
        </p:nvSpPr>
        <p:spPr>
          <a:xfrm>
            <a:off x="457200" y="1370160"/>
            <a:ext cx="8229240" cy="3261960"/>
          </a:xfrm>
          <a:prstGeom prst="rect">
            <a:avLst/>
          </a:prstGeom>
          <a:noFill/>
          <a:ln>
            <a:noFill/>
          </a:ln>
        </p:spPr>
        <p:txBody>
          <a:bodyPr lIns="0" rIns="0" tIns="0" bIns="0"/>
          <a:p>
            <a:pPr>
              <a:lnSpc>
                <a:spcPct val="90000"/>
              </a:lnSpc>
            </a:pPr>
            <a:r>
              <a:rPr b="1" lang="en-US" sz="1600" spc="-1" strike="noStrike">
                <a:solidFill>
                  <a:srgbClr val="000000"/>
                </a:solidFill>
                <a:latin typeface="Montserrat"/>
                <a:ea typeface="Montserrat"/>
              </a:rPr>
              <a:t>By participating in this activity, you agree to comply with the IEEE Code of Ethics, all applicable laws, and all IEEE policies and procedures including, but not limited to, the IEEE SA Copyright Policy. </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lvl="2" marL="84600" indent="-132840">
              <a:lnSpc>
                <a:spcPct val="100000"/>
              </a:lnSpc>
              <a:spcBef>
                <a:spcPts val="300"/>
              </a:spcBef>
              <a:buClr>
                <a:srgbClr val="4ac9e3"/>
              </a:buClr>
              <a:buFont typeface="Noto Sans Symbols"/>
              <a:buChar char="▪"/>
            </a:pPr>
            <a:r>
              <a:rPr b="0" lang="en-US" sz="1400" spc="-1" strike="noStrike">
                <a:solidFill>
                  <a:srgbClr val="000000"/>
                </a:solidFill>
                <a:latin typeface="Calibri"/>
                <a:ea typeface="Calibri"/>
              </a:rPr>
              <a:t>Previously Published material (copyright assertion indicated) shall not be presented/submitted to the Working Group nor incorporated into a Working Group draft unless permission is granted. </a:t>
            </a:r>
            <a:endParaRPr b="0" lang="en-US" sz="1400" spc="-1" strike="noStrike">
              <a:solidFill>
                <a:srgbClr val="000000"/>
              </a:solidFill>
              <a:latin typeface="Arial"/>
            </a:endParaRPr>
          </a:p>
          <a:p>
            <a:pPr lvl="2" marL="84600" indent="-132840">
              <a:lnSpc>
                <a:spcPct val="100000"/>
              </a:lnSpc>
              <a:spcBef>
                <a:spcPts val="300"/>
              </a:spcBef>
              <a:buClr>
                <a:srgbClr val="4ac9e3"/>
              </a:buClr>
              <a:buFont typeface="Noto Sans Symbols"/>
              <a:buChar char="▪"/>
            </a:pPr>
            <a:r>
              <a:rPr b="0" lang="en-US" sz="1400" spc="-1" strike="noStrike">
                <a:solidFill>
                  <a:srgbClr val="000000"/>
                </a:solidFill>
                <a:latin typeface="Calibri"/>
                <a:ea typeface="Calibri"/>
              </a:rPr>
              <a:t>Prior to presentation or submission, you shall notify the Working Group Chair of previously Published material and should assist the Chair in obtaining copyright permission acceptable to IEEE SA.</a:t>
            </a:r>
            <a:endParaRPr b="0" lang="en-US" sz="1400" spc="-1" strike="noStrike">
              <a:solidFill>
                <a:srgbClr val="000000"/>
              </a:solidFill>
              <a:latin typeface="Arial"/>
            </a:endParaRPr>
          </a:p>
          <a:p>
            <a:pPr lvl="2" marL="84600" indent="-132840">
              <a:lnSpc>
                <a:spcPct val="100000"/>
              </a:lnSpc>
              <a:spcBef>
                <a:spcPts val="300"/>
              </a:spcBef>
              <a:buClr>
                <a:srgbClr val="4ac9e3"/>
              </a:buClr>
              <a:buFont typeface="Noto Sans Symbols"/>
              <a:buChar char="▪"/>
            </a:pPr>
            <a:r>
              <a:rPr b="0" lang="en-US" sz="1400" spc="-1" strike="noStrike">
                <a:solidFill>
                  <a:srgbClr val="000000"/>
                </a:solidFill>
                <a:latin typeface="Calibri"/>
                <a:ea typeface="Calibri"/>
              </a:rPr>
              <a:t>For material that is not previously Published, IEEE is automatically granted a license to use any material that is presented or submitted.</a:t>
            </a:r>
            <a:endParaRPr b="0" lang="en-US" sz="1400" spc="-1" strike="noStrike">
              <a:solidFill>
                <a:srgbClr val="000000"/>
              </a:solidFill>
              <a:latin typeface="Arial"/>
            </a:endParaRPr>
          </a:p>
          <a:p>
            <a:pPr marL="84600">
              <a:lnSpc>
                <a:spcPct val="100000"/>
              </a:lnSpc>
              <a:spcBef>
                <a:spcPts val="300"/>
              </a:spcBef>
            </a:pPr>
            <a:endParaRPr b="0" lang="en-US" sz="1400" spc="-1" strike="noStrike">
              <a:solidFill>
                <a:srgbClr val="000000"/>
              </a:solidFill>
              <a:latin typeface="Arial"/>
            </a:endParaRPr>
          </a:p>
        </p:txBody>
      </p:sp>
      <p:sp>
        <p:nvSpPr>
          <p:cNvPr id="174" name="TextShape 3"/>
          <p:cNvSpPr txBox="1"/>
          <p:nvPr/>
        </p:nvSpPr>
        <p:spPr>
          <a:xfrm>
            <a:off x="8085240" y="4629960"/>
            <a:ext cx="601200" cy="274320"/>
          </a:xfrm>
          <a:prstGeom prst="rect">
            <a:avLst/>
          </a:prstGeom>
          <a:noFill/>
          <a:ln>
            <a:noFill/>
          </a:ln>
        </p:spPr>
        <p:txBody>
          <a:bodyPr lIns="0" rIns="0" tIns="0" bIns="0" anchor="ctr"/>
          <a:p>
            <a:pPr algn="r">
              <a:lnSpc>
                <a:spcPct val="100000"/>
              </a:lnSpc>
            </a:pPr>
            <a:fld id="{218CC9D1-A79F-4917-9DD2-716D67618475}" type="slidenum">
              <a:rPr b="0" lang="en-US" sz="700" spc="-1" strike="noStrike">
                <a:solidFill>
                  <a:srgbClr val="000000"/>
                </a:solidFill>
                <a:latin typeface="Montserrat"/>
                <a:ea typeface="Montserrat"/>
              </a:rPr>
              <a:t>&lt;number&gt;</a:t>
            </a:fld>
            <a:endParaRPr b="0" lang="en-US" sz="700" spc="-1" strike="noStrike">
              <a:latin typeface="Times New Roman"/>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TextShape 1"/>
          <p:cNvSpPr txBox="1"/>
          <p:nvPr/>
        </p:nvSpPr>
        <p:spPr>
          <a:xfrm>
            <a:off x="457200" y="341640"/>
            <a:ext cx="8229240" cy="614520"/>
          </a:xfrm>
          <a:prstGeom prst="rect">
            <a:avLst/>
          </a:prstGeom>
          <a:noFill/>
          <a:ln>
            <a:noFill/>
          </a:ln>
        </p:spPr>
        <p:txBody>
          <a:bodyPr lIns="0" rIns="0" tIns="0" bIns="0"/>
          <a:p>
            <a:pPr>
              <a:lnSpc>
                <a:spcPct val="90000"/>
              </a:lnSpc>
            </a:pPr>
            <a:r>
              <a:rPr b="1" lang="en-US" sz="2000" spc="-1" strike="noStrike">
                <a:solidFill>
                  <a:srgbClr val="000000"/>
                </a:solidFill>
                <a:latin typeface="Montserrat ExtraBold"/>
                <a:ea typeface="Montserrat ExtraBold"/>
              </a:rPr>
              <a:t>IEEE SA COPYRIGHT POLICY</a:t>
            </a:r>
            <a:endParaRPr b="0" lang="en-US" sz="2000" spc="-1" strike="noStrike">
              <a:solidFill>
                <a:srgbClr val="000000"/>
              </a:solidFill>
              <a:latin typeface="Arial"/>
            </a:endParaRPr>
          </a:p>
        </p:txBody>
      </p:sp>
      <p:sp>
        <p:nvSpPr>
          <p:cNvPr id="176" name="TextShape 2"/>
          <p:cNvSpPr txBox="1"/>
          <p:nvPr/>
        </p:nvSpPr>
        <p:spPr>
          <a:xfrm>
            <a:off x="457200" y="770040"/>
            <a:ext cx="8229240" cy="3390480"/>
          </a:xfrm>
          <a:prstGeom prst="rect">
            <a:avLst/>
          </a:prstGeom>
          <a:noFill/>
          <a:ln>
            <a:noFill/>
          </a:ln>
        </p:spPr>
        <p:txBody>
          <a:bodyPr lIns="0" rIns="0" tIns="0" bIns="0"/>
          <a:p>
            <a:pPr lvl="2" marL="84600" indent="-145440">
              <a:lnSpc>
                <a:spcPct val="80000"/>
              </a:lnSpc>
              <a:buClr>
                <a:srgbClr val="4ac9e3"/>
              </a:buClr>
              <a:buFont typeface="Noto Sans Symbols"/>
              <a:buChar char="▪"/>
            </a:pPr>
            <a:r>
              <a:rPr b="0" lang="en-US" sz="1530" spc="-1" strike="noStrike">
                <a:solidFill>
                  <a:srgbClr val="000000"/>
                </a:solidFill>
                <a:latin typeface="Calibri"/>
                <a:ea typeface="Calibri"/>
              </a:rPr>
              <a:t>The IEEE SA Copyright Policy is described in the IEEE SA Standards Board Bylaws and IEEE SA Standards Board Operations Manual</a:t>
            </a:r>
            <a:br/>
            <a:r>
              <a:rPr b="0" lang="en-US" sz="1530" spc="-1" strike="noStrike">
                <a:solidFill>
                  <a:srgbClr val="000000"/>
                </a:solidFill>
                <a:latin typeface="Calibri"/>
              </a:rPr>
              <a:t> </a:t>
            </a:r>
            <a:endParaRPr b="0" lang="en-US" sz="1530" spc="-1" strike="noStrike">
              <a:solidFill>
                <a:srgbClr val="000000"/>
              </a:solidFill>
              <a:latin typeface="Arial"/>
            </a:endParaRPr>
          </a:p>
          <a:p>
            <a:pPr lvl="3" marL="214200" indent="-137160">
              <a:lnSpc>
                <a:spcPct val="80000"/>
              </a:lnSpc>
              <a:spcBef>
                <a:spcPts val="150"/>
              </a:spcBef>
              <a:buClr>
                <a:srgbClr val="000000"/>
              </a:buClr>
              <a:buFont typeface="Merriweather Sans"/>
              <a:buChar char="﹣"/>
            </a:pPr>
            <a:r>
              <a:rPr b="0" lang="en-US" sz="1450" spc="-1" strike="noStrike">
                <a:solidFill>
                  <a:srgbClr val="000000"/>
                </a:solidFill>
                <a:latin typeface="Calibri"/>
                <a:ea typeface="Calibri"/>
              </a:rPr>
              <a:t>IEEE SA Copyright Policy, see </a:t>
            </a:r>
            <a:br/>
            <a:r>
              <a:rPr b="0" lang="en-US" sz="1450" spc="-1" strike="noStrike">
                <a:solidFill>
                  <a:srgbClr val="000000"/>
                </a:solidFill>
                <a:latin typeface="Calibri"/>
                <a:ea typeface="Calibri"/>
              </a:rPr>
              <a:t>	</a:t>
            </a:r>
            <a:r>
              <a:rPr b="0" lang="en-US" sz="1450" spc="-1" strike="noStrike">
                <a:solidFill>
                  <a:srgbClr val="000000"/>
                </a:solidFill>
                <a:latin typeface="Calibri"/>
                <a:ea typeface="Calibri"/>
              </a:rPr>
              <a:t>Clause 7 of the IEEE SA Standards Board Bylaws</a:t>
            </a:r>
            <a:br/>
            <a:r>
              <a:rPr b="0" lang="en-US" sz="1450" spc="-1" strike="noStrike">
                <a:solidFill>
                  <a:srgbClr val="000000"/>
                </a:solidFill>
                <a:latin typeface="Calibri"/>
                <a:ea typeface="Calibri"/>
              </a:rPr>
              <a:t> </a:t>
            </a:r>
            <a:r>
              <a:rPr b="0" lang="en-US" sz="1450" spc="-1" strike="noStrike">
                <a:solidFill>
                  <a:srgbClr val="000000"/>
                </a:solidFill>
                <a:latin typeface="Calibri"/>
                <a:ea typeface="Calibri"/>
              </a:rPr>
              <a:t>	</a:t>
            </a:r>
            <a:r>
              <a:rPr b="0" lang="en-US" sz="1190" spc="-1" strike="noStrike" u="sng">
                <a:solidFill>
                  <a:srgbClr val="004b7e"/>
                </a:solidFill>
                <a:uFillTx/>
                <a:latin typeface="Calibri"/>
                <a:ea typeface="Calibri"/>
                <a:hlinkClick r:id="rId1"/>
              </a:rPr>
              <a:t>https://standards.ieee.org/about/policies/bylaws/sect6-7.html#7</a:t>
            </a:r>
            <a:br/>
            <a:r>
              <a:rPr b="0" lang="en-US" sz="1450" spc="-1" strike="noStrike">
                <a:solidFill>
                  <a:srgbClr val="000000"/>
                </a:solidFill>
                <a:latin typeface="Calibri"/>
                <a:ea typeface="Calibri"/>
              </a:rPr>
              <a:t>	</a:t>
            </a:r>
            <a:r>
              <a:rPr b="0" lang="en-US" sz="1450" spc="-1" strike="noStrike">
                <a:solidFill>
                  <a:srgbClr val="000000"/>
                </a:solidFill>
                <a:latin typeface="Calibri"/>
                <a:ea typeface="Calibri"/>
              </a:rPr>
              <a:t>Clause 6.1 of the IEEE SA Standards Board Operations Manual</a:t>
            </a:r>
            <a:br/>
            <a:r>
              <a:rPr b="0" lang="en-US" sz="1450" spc="-1" strike="noStrike">
                <a:solidFill>
                  <a:srgbClr val="000000"/>
                </a:solidFill>
                <a:latin typeface="Calibri"/>
                <a:ea typeface="Calibri"/>
              </a:rPr>
              <a:t>	</a:t>
            </a:r>
            <a:r>
              <a:rPr b="0" lang="en-US" sz="1190" spc="-1" strike="noStrike" u="sng">
                <a:solidFill>
                  <a:srgbClr val="004b7e"/>
                </a:solidFill>
                <a:uFillTx/>
                <a:latin typeface="Calibri"/>
                <a:ea typeface="Calibri"/>
                <a:hlinkClick r:id="rId2"/>
              </a:rPr>
              <a:t>https://standards.ieee.org/about/policies/opman/sect6.html</a:t>
            </a:r>
            <a:br/>
            <a:r>
              <a:rPr b="0" lang="en-US" sz="1190" spc="-1" strike="noStrike">
                <a:solidFill>
                  <a:srgbClr val="000000"/>
                </a:solidFill>
                <a:latin typeface="Calibri"/>
              </a:rPr>
              <a:t> </a:t>
            </a:r>
            <a:endParaRPr b="0" lang="en-US" sz="1190" spc="-1" strike="noStrike">
              <a:solidFill>
                <a:srgbClr val="000000"/>
              </a:solidFill>
              <a:latin typeface="Arial"/>
            </a:endParaRPr>
          </a:p>
          <a:p>
            <a:pPr lvl="2" marL="84600" indent="-145440">
              <a:lnSpc>
                <a:spcPct val="80000"/>
              </a:lnSpc>
              <a:spcBef>
                <a:spcPts val="300"/>
              </a:spcBef>
              <a:buClr>
                <a:srgbClr val="4ac9e3"/>
              </a:buClr>
              <a:buFont typeface="Noto Sans Symbols"/>
              <a:buChar char="▪"/>
            </a:pPr>
            <a:r>
              <a:rPr b="0" lang="en-US" sz="1530" spc="-1" strike="noStrike">
                <a:solidFill>
                  <a:srgbClr val="000000"/>
                </a:solidFill>
                <a:latin typeface="Calibri"/>
                <a:ea typeface="Calibri"/>
              </a:rPr>
              <a:t>IEEE SA Copyright Permission</a:t>
            </a:r>
            <a:endParaRPr b="0" lang="en-US" sz="1530" spc="-1" strike="noStrike">
              <a:solidFill>
                <a:srgbClr val="000000"/>
              </a:solidFill>
              <a:latin typeface="Arial"/>
            </a:endParaRPr>
          </a:p>
          <a:p>
            <a:pPr lvl="3" marL="214200" indent="-128160">
              <a:lnSpc>
                <a:spcPct val="80000"/>
              </a:lnSpc>
              <a:spcBef>
                <a:spcPts val="150"/>
              </a:spcBef>
              <a:buClr>
                <a:srgbClr val="000000"/>
              </a:buClr>
              <a:buFont typeface="Merriweather Sans"/>
              <a:buChar char="﹣"/>
            </a:pPr>
            <a:r>
              <a:rPr b="0" lang="en-US" sz="1190" spc="-1" strike="noStrike" u="sng">
                <a:solidFill>
                  <a:srgbClr val="004b7e"/>
                </a:solidFill>
                <a:uFillTx/>
                <a:latin typeface="Calibri"/>
                <a:ea typeface="Calibri"/>
                <a:hlinkClick r:id="rId3"/>
              </a:rPr>
              <a:t>https://standards.ieee.org/content/dam/ieee-standards/standards/web/documents/other/permissionltrs.zip</a:t>
            </a:r>
            <a:br/>
            <a:r>
              <a:rPr b="0" lang="en-US" sz="1190" spc="-1" strike="noStrike">
                <a:solidFill>
                  <a:srgbClr val="000000"/>
                </a:solidFill>
                <a:latin typeface="Calibri"/>
              </a:rPr>
              <a:t> </a:t>
            </a:r>
            <a:endParaRPr b="0" lang="en-US" sz="1190" spc="-1" strike="noStrike">
              <a:solidFill>
                <a:srgbClr val="000000"/>
              </a:solidFill>
              <a:latin typeface="Arial"/>
            </a:endParaRPr>
          </a:p>
          <a:p>
            <a:pPr lvl="2" marL="84600" indent="-145440">
              <a:lnSpc>
                <a:spcPct val="80000"/>
              </a:lnSpc>
              <a:spcBef>
                <a:spcPts val="300"/>
              </a:spcBef>
              <a:buClr>
                <a:srgbClr val="4ac9e3"/>
              </a:buClr>
              <a:buFont typeface="Noto Sans Symbols"/>
              <a:buChar char="▪"/>
            </a:pPr>
            <a:r>
              <a:rPr b="0" lang="en-US" sz="1530" spc="-1" strike="noStrike">
                <a:solidFill>
                  <a:srgbClr val="000000"/>
                </a:solidFill>
                <a:latin typeface="Calibri"/>
                <a:ea typeface="Calibri"/>
              </a:rPr>
              <a:t>IEEE SA Copyright FAQs</a:t>
            </a:r>
            <a:endParaRPr b="0" lang="en-US" sz="1530" spc="-1" strike="noStrike">
              <a:solidFill>
                <a:srgbClr val="000000"/>
              </a:solidFill>
              <a:latin typeface="Arial"/>
            </a:endParaRPr>
          </a:p>
          <a:p>
            <a:pPr lvl="3" marL="214200" indent="-128160">
              <a:lnSpc>
                <a:spcPct val="80000"/>
              </a:lnSpc>
              <a:spcBef>
                <a:spcPts val="150"/>
              </a:spcBef>
              <a:buClr>
                <a:srgbClr val="000000"/>
              </a:buClr>
              <a:buFont typeface="Merriweather Sans"/>
              <a:buChar char="﹣"/>
            </a:pPr>
            <a:r>
              <a:rPr b="0" lang="en-US" sz="1190" spc="-1" strike="noStrike" u="sng">
                <a:solidFill>
                  <a:srgbClr val="004b7e"/>
                </a:solidFill>
                <a:uFillTx/>
                <a:latin typeface="Calibri"/>
                <a:ea typeface="Calibri"/>
                <a:hlinkClick r:id="rId4"/>
              </a:rPr>
              <a:t>http://standards.ieee.org/faqs/copyrights.html/</a:t>
            </a:r>
            <a:endParaRPr b="0" lang="en-US" sz="1190" spc="-1" strike="noStrike">
              <a:solidFill>
                <a:srgbClr val="000000"/>
              </a:solidFill>
              <a:latin typeface="Arial"/>
            </a:endParaRPr>
          </a:p>
          <a:p>
            <a:pPr marL="1080">
              <a:lnSpc>
                <a:spcPct val="80000"/>
              </a:lnSpc>
              <a:spcBef>
                <a:spcPts val="300"/>
              </a:spcBef>
            </a:pPr>
            <a:endParaRPr b="0" lang="en-US" sz="1190" spc="-1" strike="noStrike">
              <a:solidFill>
                <a:srgbClr val="000000"/>
              </a:solidFill>
              <a:latin typeface="Arial"/>
            </a:endParaRPr>
          </a:p>
          <a:p>
            <a:pPr lvl="2" marL="84600" indent="-145440">
              <a:lnSpc>
                <a:spcPct val="80000"/>
              </a:lnSpc>
              <a:spcBef>
                <a:spcPts val="300"/>
              </a:spcBef>
              <a:buClr>
                <a:srgbClr val="4ac9e3"/>
              </a:buClr>
              <a:buFont typeface="Noto Sans Symbols"/>
              <a:buChar char="▪"/>
            </a:pPr>
            <a:r>
              <a:rPr b="0" lang="en-US" sz="1530" spc="-1" strike="noStrike">
                <a:solidFill>
                  <a:srgbClr val="000000"/>
                </a:solidFill>
                <a:latin typeface="Calibri"/>
                <a:ea typeface="Calibri"/>
              </a:rPr>
              <a:t>Distribution of Draft Standards (see 6.1.3 of the SASB Operations Manual)</a:t>
            </a:r>
            <a:endParaRPr b="0" lang="en-US" sz="1530" spc="-1" strike="noStrike">
              <a:solidFill>
                <a:srgbClr val="000000"/>
              </a:solidFill>
              <a:latin typeface="Arial"/>
            </a:endParaRPr>
          </a:p>
          <a:p>
            <a:pPr lvl="3" marL="214200" indent="-128160">
              <a:lnSpc>
                <a:spcPct val="80000"/>
              </a:lnSpc>
              <a:spcBef>
                <a:spcPts val="150"/>
              </a:spcBef>
              <a:buClr>
                <a:srgbClr val="000000"/>
              </a:buClr>
              <a:buFont typeface="Merriweather Sans"/>
              <a:buChar char="﹣"/>
            </a:pPr>
            <a:r>
              <a:rPr b="0" lang="en-US" sz="1190" spc="-1" strike="noStrike" u="sng">
                <a:solidFill>
                  <a:srgbClr val="004b7e"/>
                </a:solidFill>
                <a:uFillTx/>
                <a:latin typeface="Calibri"/>
                <a:ea typeface="Calibri"/>
                <a:hlinkClick r:id="rId5"/>
              </a:rPr>
              <a:t>https://standards.ieee.org/about/policies/opman/sect6.html</a:t>
            </a:r>
            <a:endParaRPr b="0" lang="en-US" sz="1190" spc="-1" strike="noStrike">
              <a:solidFill>
                <a:srgbClr val="000000"/>
              </a:solidFill>
              <a:latin typeface="Arial"/>
            </a:endParaRPr>
          </a:p>
          <a:p>
            <a:pPr marL="84600">
              <a:lnSpc>
                <a:spcPct val="80000"/>
              </a:lnSpc>
              <a:spcBef>
                <a:spcPts val="300"/>
              </a:spcBef>
            </a:pPr>
            <a:endParaRPr b="0" lang="en-US" sz="1190" spc="-1" strike="noStrike">
              <a:solidFill>
                <a:srgbClr val="000000"/>
              </a:solidFill>
              <a:latin typeface="Arial"/>
            </a:endParaRPr>
          </a:p>
        </p:txBody>
      </p:sp>
      <p:sp>
        <p:nvSpPr>
          <p:cNvPr id="177" name="TextShape 3"/>
          <p:cNvSpPr txBox="1"/>
          <p:nvPr/>
        </p:nvSpPr>
        <p:spPr>
          <a:xfrm>
            <a:off x="8085240" y="4629960"/>
            <a:ext cx="601200" cy="274320"/>
          </a:xfrm>
          <a:prstGeom prst="rect">
            <a:avLst/>
          </a:prstGeom>
          <a:noFill/>
          <a:ln>
            <a:noFill/>
          </a:ln>
        </p:spPr>
        <p:txBody>
          <a:bodyPr lIns="0" rIns="0" tIns="0" bIns="0" anchor="ctr"/>
          <a:p>
            <a:pPr algn="r">
              <a:lnSpc>
                <a:spcPct val="100000"/>
              </a:lnSpc>
            </a:pPr>
            <a:fld id="{A1C7F771-573D-4E59-9EBF-A84C8DCE7254}" type="slidenum">
              <a:rPr b="0" lang="en-US" sz="700" spc="-1" strike="noStrike">
                <a:solidFill>
                  <a:srgbClr val="000000"/>
                </a:solidFill>
                <a:latin typeface="Montserrat"/>
                <a:ea typeface="Montserrat"/>
              </a:rPr>
              <a:t>&lt;number&gt;</a:t>
            </a:fld>
            <a:endParaRPr b="0" lang="en-US" sz="700" spc="-1" strike="noStrike">
              <a:latin typeface="Times New Roman"/>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dcterms:modified xsi:type="dcterms:W3CDTF">2020-09-10T09:32:42Z</dcterms:modified>
  <cp:revision>1</cp:revision>
  <dc:subject/>
  <dc:title/>
</cp:coreProperties>
</file>