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37.xml"/>
  <Override ContentType="application/vnd.openxmlformats-officedocument.presentationml.slideLayout+xml" PartName="/ppt/slideLayouts/slideLayout62.xml"/>
  <Override ContentType="application/vnd.openxmlformats-officedocument.presentationml.slideLayout+xml" PartName="/ppt/slideLayouts/slideLayout5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46.xml"/>
  <Override ContentType="application/vnd.openxmlformats-officedocument.presentationml.slideLayout+xml" PartName="/ppt/slideLayouts/slideLayout70.xml"/>
  <Override ContentType="application/vnd.openxmlformats-officedocument.presentationml.slideLayout+xml" PartName="/ppt/slideLayouts/slideLayout20.xml"/>
  <Override ContentType="application/vnd.openxmlformats-officedocument.presentationml.slideLayout+xml" PartName="/ppt/slideLayouts/slideLayout55.xml"/>
  <Override ContentType="application/vnd.openxmlformats-officedocument.presentationml.slideLayout+xml" PartName="/ppt/slideLayouts/slideLayout61.xml"/>
  <Override ContentType="application/vnd.openxmlformats-officedocument.presentationml.slideLayout+xml" PartName="/ppt/slideLayouts/slideLayout38.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52.xml"/>
  <Override ContentType="application/vnd.openxmlformats-officedocument.presentationml.slideLayout+xml" PartName="/ppt/slideLayouts/slideLayout64.xml"/>
  <Override ContentType="application/vnd.openxmlformats-officedocument.presentationml.slideLayout+xml" PartName="/ppt/slideLayouts/slideLayout21.xml"/>
  <Override ContentType="application/vnd.openxmlformats-officedocument.presentationml.slideLayout+xml" PartName="/ppt/slideLayouts/slideLayout60.xml"/>
  <Override ContentType="application/vnd.openxmlformats-officedocument.presentationml.slideLayout+xml" PartName="/ppt/slideLayouts/slideLayout47.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65.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48.xml"/>
  <Override ContentType="application/vnd.openxmlformats-officedocument.presentationml.slideLayout+xml" PartName="/ppt/slideLayouts/slideLayout72.xml"/>
  <Override ContentType="application/vnd.openxmlformats-officedocument.presentationml.slideLayout+xml" PartName="/ppt/slideLayouts/slideLayout49.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66.xml"/>
  <Override ContentType="application/vnd.openxmlformats-officedocument.presentationml.slideLayout+xml" PartName="/ppt/slideLayouts/slideLayout53.xml"/>
  <Override ContentType="application/vnd.openxmlformats-officedocument.presentationml.slideLayout+xml" PartName="/ppt/slideLayouts/slideLayout10.xml"/>
  <Override ContentType="application/vnd.openxmlformats-officedocument.presentationml.slideLayout+xml" PartName="/ppt/slideLayouts/slideLayout71.xml"/>
  <Override ContentType="application/vnd.openxmlformats-officedocument.presentationml.slideLayout+xml" PartName="/ppt/slideLayouts/slideLayout41.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67.xml"/>
  <Override ContentType="application/vnd.openxmlformats-officedocument.presentationml.slideLayout+xml" PartName="/ppt/slideLayouts/slideLayout7.xml"/>
  <Override ContentType="application/vnd.openxmlformats-officedocument.presentationml.slideLayout+xml" PartName="/ppt/slideLayouts/slideLayout40.xml"/>
  <Override ContentType="application/vnd.openxmlformats-officedocument.presentationml.slideLayout+xml" PartName="/ppt/slideLayouts/slideLayout16.xml"/>
  <Override ContentType="application/vnd.openxmlformats-officedocument.presentationml.slideLayout+xml" PartName="/ppt/slideLayouts/slideLayout59.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42.xml"/>
  <Override ContentType="application/vnd.openxmlformats-officedocument.presentationml.slideLayout+xml" PartName="/ppt/slideLayouts/slideLayout68.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30.xml"/>
  <Override ContentType="application/vnd.openxmlformats-officedocument.presentationml.slideLayout+xml" PartName="/ppt/slideLayouts/slideLayout56.xml"/>
  <Override ContentType="application/vnd.openxmlformats-officedocument.presentationml.slideLayout+xml" PartName="/ppt/slideLayouts/slideLayout43.xml"/>
  <Override ContentType="application/vnd.openxmlformats-officedocument.presentationml.slideLayout+xml" PartName="/ppt/slideLayouts/slideLayout26.xml"/>
  <Override ContentType="application/vnd.openxmlformats-officedocument.presentationml.slideLayout+xml" PartName="/ppt/slideLayouts/slideLayout51.xml"/>
  <Override ContentType="application/vnd.openxmlformats-officedocument.presentationml.slideLayout+xml" PartName="/ppt/slideLayouts/slideLayout69.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39.xml"/>
  <Override ContentType="application/vnd.openxmlformats-officedocument.presentationml.slideLayout+xml" PartName="/ppt/slideLayouts/slideLayout57.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50.xml"/>
  <Override ContentType="application/vnd.openxmlformats-officedocument.presentationml.slideLayout+xml" PartName="/ppt/slideLayouts/slideLayout44.xml"/>
  <Override ContentType="application/vnd.openxmlformats-officedocument.presentationml.slideLayout+xml" PartName="/ppt/slideLayouts/slideLayout14.xml"/>
  <Override ContentType="application/vnd.openxmlformats-officedocument.presentationml.slideLayout+xml" PartName="/ppt/slideLayouts/slideLayout63.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58.xml"/>
  <Override ContentType="application/vnd.openxmlformats-officedocument.presentationml.slideLayout+xml" PartName="/ppt/slideLayouts/slideLayout15.xml"/>
  <Override ContentType="application/vnd.openxmlformats-officedocument.presentationml.slideLayout+xml" PartName="/ppt/slideLayouts/slideLayout8.xml"/>
  <Override ContentType="application/vnd.openxmlformats-officedocument.presentationml.slideLayout+xml" PartName="/ppt/slideLayouts/slideLayout45.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 id="2147483661" r:id="rId4"/>
    <p:sldMasterId id="2147483674" r:id="rId5"/>
    <p:sldMasterId id="2147483712"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Lst>
  <p:sldSz cy="5143500" cx="9144000"/>
  <p:notesSz cx="7772400" cy="10058400"/>
  <p:embeddedFontLst>
    <p:embeddedFont>
      <p:font typeface="Montserrat"/>
      <p:regular r:id="rId35"/>
      <p:bold r:id="rId36"/>
      <p:italic r:id="rId37"/>
      <p:boldItalic r:id="rId38"/>
    </p:embeddedFont>
    <p:embeddedFont>
      <p:font typeface="Montserrat ExtraBold"/>
      <p:bold r:id="rId39"/>
      <p:boldItalic r:id="rId4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41" roundtripDataSignature="AMtx7mhijzrO7h0anpDWaLQFIYv1DruRT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font" Target="fonts/MontserratExtraBold-boldItalic.fntdata"/><Relationship Id="rId20" Type="http://schemas.openxmlformats.org/officeDocument/2006/relationships/slide" Target="slides/slide13.xml"/><Relationship Id="rId41" Type="http://customschemas.google.com/relationships/presentationmetadata" Target="metadata"/><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slide" Target="slides/slide17.xml"/><Relationship Id="rId23" Type="http://schemas.openxmlformats.org/officeDocument/2006/relationships/slide" Target="slides/slide16.xml"/><Relationship Id="rId1" Type="http://schemas.openxmlformats.org/officeDocument/2006/relationships/theme" Target="theme/theme4.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2.xml"/><Relationship Id="rId26" Type="http://schemas.openxmlformats.org/officeDocument/2006/relationships/slide" Target="slides/slide19.xml"/><Relationship Id="rId25" Type="http://schemas.openxmlformats.org/officeDocument/2006/relationships/slide" Target="slides/slide18.xml"/><Relationship Id="rId28" Type="http://schemas.openxmlformats.org/officeDocument/2006/relationships/slide" Target="slides/slide21.xml"/><Relationship Id="rId27" Type="http://schemas.openxmlformats.org/officeDocument/2006/relationships/slide" Target="slides/slide20.xml"/><Relationship Id="rId5" Type="http://schemas.openxmlformats.org/officeDocument/2006/relationships/slideMaster" Target="slideMasters/slideMaster3.xml"/><Relationship Id="rId6" Type="http://schemas.openxmlformats.org/officeDocument/2006/relationships/slideMaster" Target="slideMasters/slideMaster4.xml"/><Relationship Id="rId29" Type="http://schemas.openxmlformats.org/officeDocument/2006/relationships/slide" Target="slides/slide22.xml"/><Relationship Id="rId7" Type="http://schemas.openxmlformats.org/officeDocument/2006/relationships/notesMaster" Target="notesMasters/notesMaster1.xml"/><Relationship Id="rId8" Type="http://schemas.openxmlformats.org/officeDocument/2006/relationships/slide" Target="slides/slide1.xml"/><Relationship Id="rId31" Type="http://schemas.openxmlformats.org/officeDocument/2006/relationships/slide" Target="slides/slide24.xml"/><Relationship Id="rId30" Type="http://schemas.openxmlformats.org/officeDocument/2006/relationships/slide" Target="slides/slide23.xml"/><Relationship Id="rId11" Type="http://schemas.openxmlformats.org/officeDocument/2006/relationships/slide" Target="slides/slide4.xml"/><Relationship Id="rId33" Type="http://schemas.openxmlformats.org/officeDocument/2006/relationships/slide" Target="slides/slide26.xml"/><Relationship Id="rId10" Type="http://schemas.openxmlformats.org/officeDocument/2006/relationships/slide" Target="slides/slide3.xml"/><Relationship Id="rId32" Type="http://schemas.openxmlformats.org/officeDocument/2006/relationships/slide" Target="slides/slide25.xml"/><Relationship Id="rId13" Type="http://schemas.openxmlformats.org/officeDocument/2006/relationships/slide" Target="slides/slide6.xml"/><Relationship Id="rId35" Type="http://schemas.openxmlformats.org/officeDocument/2006/relationships/font" Target="fonts/Montserrat-regular.fntdata"/><Relationship Id="rId12" Type="http://schemas.openxmlformats.org/officeDocument/2006/relationships/slide" Target="slides/slide5.xml"/><Relationship Id="rId34" Type="http://schemas.openxmlformats.org/officeDocument/2006/relationships/slide" Target="slides/slide27.xml"/><Relationship Id="rId15" Type="http://schemas.openxmlformats.org/officeDocument/2006/relationships/slide" Target="slides/slide8.xml"/><Relationship Id="rId37" Type="http://schemas.openxmlformats.org/officeDocument/2006/relationships/font" Target="fonts/Montserrat-italic.fntdata"/><Relationship Id="rId14" Type="http://schemas.openxmlformats.org/officeDocument/2006/relationships/slide" Target="slides/slide7.xml"/><Relationship Id="rId36" Type="http://schemas.openxmlformats.org/officeDocument/2006/relationships/font" Target="fonts/Montserrat-bold.fntdata"/><Relationship Id="rId17" Type="http://schemas.openxmlformats.org/officeDocument/2006/relationships/slide" Target="slides/slide10.xml"/><Relationship Id="rId39" Type="http://schemas.openxmlformats.org/officeDocument/2006/relationships/font" Target="fonts/MontserratExtraBold-bold.fntdata"/><Relationship Id="rId16" Type="http://schemas.openxmlformats.org/officeDocument/2006/relationships/slide" Target="slides/slide9.xml"/><Relationship Id="rId38" Type="http://schemas.openxmlformats.org/officeDocument/2006/relationships/font" Target="fonts/Montserrat-boldItalic.fntdata"/><Relationship Id="rId19" Type="http://schemas.openxmlformats.org/officeDocument/2006/relationships/slide" Target="slides/slide12.xml"/><Relationship Id="rId18"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777225" y="4777725"/>
            <a:ext cx="6217900" cy="4526275"/>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1" name="Shape 561"/>
        <p:cNvGrpSpPr/>
        <p:nvPr/>
      </p:nvGrpSpPr>
      <p:grpSpPr>
        <a:xfrm>
          <a:off x="0" y="0"/>
          <a:ext cx="0" cy="0"/>
          <a:chOff x="0" y="0"/>
          <a:chExt cx="0" cy="0"/>
        </a:xfrm>
      </p:grpSpPr>
      <p:sp>
        <p:nvSpPr>
          <p:cNvPr id="562" name="Google Shape;562;p1:notes"/>
          <p:cNvSpPr txBox="1"/>
          <p:nvPr>
            <p:ph idx="1" type="body"/>
          </p:nvPr>
        </p:nvSpPr>
        <p:spPr>
          <a:xfrm>
            <a:off x="777225" y="4777725"/>
            <a:ext cx="6217900" cy="45262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63" name="Google Shape;563;p1: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9" name="Shape 619"/>
        <p:cNvGrpSpPr/>
        <p:nvPr/>
      </p:nvGrpSpPr>
      <p:grpSpPr>
        <a:xfrm>
          <a:off x="0" y="0"/>
          <a:ext cx="0" cy="0"/>
          <a:chOff x="0" y="0"/>
          <a:chExt cx="0" cy="0"/>
        </a:xfrm>
      </p:grpSpPr>
      <p:sp>
        <p:nvSpPr>
          <p:cNvPr id="620" name="Google Shape;620;g947e2211e0_0_0:notes"/>
          <p:cNvSpPr txBox="1"/>
          <p:nvPr>
            <p:ph idx="1" type="body"/>
          </p:nvPr>
        </p:nvSpPr>
        <p:spPr>
          <a:xfrm>
            <a:off x="777225" y="4777725"/>
            <a:ext cx="6217800" cy="452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21" name="Google Shape;621;g947e2211e0_0_0:notes"/>
          <p:cNvSpPr/>
          <p:nvPr>
            <p:ph idx="2" type="sldImg"/>
          </p:nvPr>
        </p:nvSpPr>
        <p:spPr>
          <a:xfrm>
            <a:off x="1295650" y="754375"/>
            <a:ext cx="518190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6" name="Shape 626"/>
        <p:cNvGrpSpPr/>
        <p:nvPr/>
      </p:nvGrpSpPr>
      <p:grpSpPr>
        <a:xfrm>
          <a:off x="0" y="0"/>
          <a:ext cx="0" cy="0"/>
          <a:chOff x="0" y="0"/>
          <a:chExt cx="0" cy="0"/>
        </a:xfrm>
      </p:grpSpPr>
      <p:sp>
        <p:nvSpPr>
          <p:cNvPr id="627" name="Google Shape;627;g9a50df2299_0_166:notes"/>
          <p:cNvSpPr txBox="1"/>
          <p:nvPr>
            <p:ph idx="1" type="body"/>
          </p:nvPr>
        </p:nvSpPr>
        <p:spPr>
          <a:xfrm>
            <a:off x="777240" y="4777740"/>
            <a:ext cx="6217800" cy="452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28" name="Google Shape;628;g9a50df2299_0_166:notes"/>
          <p:cNvSpPr/>
          <p:nvPr>
            <p:ph idx="2" type="sldImg"/>
          </p:nvPr>
        </p:nvSpPr>
        <p:spPr>
          <a:xfrm>
            <a:off x="1295655" y="754380"/>
            <a:ext cx="518190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2" name="Shape 632"/>
        <p:cNvGrpSpPr/>
        <p:nvPr/>
      </p:nvGrpSpPr>
      <p:grpSpPr>
        <a:xfrm>
          <a:off x="0" y="0"/>
          <a:ext cx="0" cy="0"/>
          <a:chOff x="0" y="0"/>
          <a:chExt cx="0" cy="0"/>
        </a:xfrm>
      </p:grpSpPr>
      <p:sp>
        <p:nvSpPr>
          <p:cNvPr id="633" name="Google Shape;633;g9a50df2299_0_171:notes"/>
          <p:cNvSpPr txBox="1"/>
          <p:nvPr>
            <p:ph idx="1" type="body"/>
          </p:nvPr>
        </p:nvSpPr>
        <p:spPr>
          <a:xfrm>
            <a:off x="777240" y="4777740"/>
            <a:ext cx="6217800" cy="452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34" name="Google Shape;634;g9a50df2299_0_171:notes"/>
          <p:cNvSpPr/>
          <p:nvPr>
            <p:ph idx="2" type="sldImg"/>
          </p:nvPr>
        </p:nvSpPr>
        <p:spPr>
          <a:xfrm>
            <a:off x="1295655" y="754380"/>
            <a:ext cx="518190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8" name="Shape 638"/>
        <p:cNvGrpSpPr/>
        <p:nvPr/>
      </p:nvGrpSpPr>
      <p:grpSpPr>
        <a:xfrm>
          <a:off x="0" y="0"/>
          <a:ext cx="0" cy="0"/>
          <a:chOff x="0" y="0"/>
          <a:chExt cx="0" cy="0"/>
        </a:xfrm>
      </p:grpSpPr>
      <p:sp>
        <p:nvSpPr>
          <p:cNvPr id="639" name="Google Shape;639;g9a50df2299_0_176:notes"/>
          <p:cNvSpPr txBox="1"/>
          <p:nvPr>
            <p:ph idx="1" type="body"/>
          </p:nvPr>
        </p:nvSpPr>
        <p:spPr>
          <a:xfrm>
            <a:off x="777240" y="4777740"/>
            <a:ext cx="6217800" cy="452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40" name="Google Shape;640;g9a50df2299_0_176:notes"/>
          <p:cNvSpPr/>
          <p:nvPr>
            <p:ph idx="2" type="sldImg"/>
          </p:nvPr>
        </p:nvSpPr>
        <p:spPr>
          <a:xfrm>
            <a:off x="1295655" y="754380"/>
            <a:ext cx="518190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5" name="Shape 645"/>
        <p:cNvGrpSpPr/>
        <p:nvPr/>
      </p:nvGrpSpPr>
      <p:grpSpPr>
        <a:xfrm>
          <a:off x="0" y="0"/>
          <a:ext cx="0" cy="0"/>
          <a:chOff x="0" y="0"/>
          <a:chExt cx="0" cy="0"/>
        </a:xfrm>
      </p:grpSpPr>
      <p:sp>
        <p:nvSpPr>
          <p:cNvPr id="646" name="Google Shape;646;g9a50df2299_0_182:notes"/>
          <p:cNvSpPr txBox="1"/>
          <p:nvPr>
            <p:ph idx="1" type="body"/>
          </p:nvPr>
        </p:nvSpPr>
        <p:spPr>
          <a:xfrm>
            <a:off x="777240" y="4777740"/>
            <a:ext cx="6217800" cy="452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47" name="Google Shape;647;g9a50df2299_0_182:notes"/>
          <p:cNvSpPr/>
          <p:nvPr>
            <p:ph idx="2" type="sldImg"/>
          </p:nvPr>
        </p:nvSpPr>
        <p:spPr>
          <a:xfrm>
            <a:off x="1295655" y="754380"/>
            <a:ext cx="518190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2" name="Shape 652"/>
        <p:cNvGrpSpPr/>
        <p:nvPr/>
      </p:nvGrpSpPr>
      <p:grpSpPr>
        <a:xfrm>
          <a:off x="0" y="0"/>
          <a:ext cx="0" cy="0"/>
          <a:chOff x="0" y="0"/>
          <a:chExt cx="0" cy="0"/>
        </a:xfrm>
      </p:grpSpPr>
      <p:sp>
        <p:nvSpPr>
          <p:cNvPr id="653" name="Google Shape;653;g9a50df2299_0_188:notes"/>
          <p:cNvSpPr txBox="1"/>
          <p:nvPr>
            <p:ph idx="1" type="body"/>
          </p:nvPr>
        </p:nvSpPr>
        <p:spPr>
          <a:xfrm>
            <a:off x="777240" y="4777740"/>
            <a:ext cx="6217800" cy="452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54" name="Google Shape;654;g9a50df2299_0_188:notes"/>
          <p:cNvSpPr/>
          <p:nvPr>
            <p:ph idx="2" type="sldImg"/>
          </p:nvPr>
        </p:nvSpPr>
        <p:spPr>
          <a:xfrm>
            <a:off x="1295655" y="754380"/>
            <a:ext cx="518190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9" name="Shape 659"/>
        <p:cNvGrpSpPr/>
        <p:nvPr/>
      </p:nvGrpSpPr>
      <p:grpSpPr>
        <a:xfrm>
          <a:off x="0" y="0"/>
          <a:ext cx="0" cy="0"/>
          <a:chOff x="0" y="0"/>
          <a:chExt cx="0" cy="0"/>
        </a:xfrm>
      </p:grpSpPr>
      <p:sp>
        <p:nvSpPr>
          <p:cNvPr id="660" name="Google Shape;660;g9a50df2299_0_194:notes"/>
          <p:cNvSpPr txBox="1"/>
          <p:nvPr>
            <p:ph idx="1" type="body"/>
          </p:nvPr>
        </p:nvSpPr>
        <p:spPr>
          <a:xfrm>
            <a:off x="777240" y="4777740"/>
            <a:ext cx="6217800" cy="452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61" name="Google Shape;661;g9a50df2299_0_194:notes"/>
          <p:cNvSpPr/>
          <p:nvPr>
            <p:ph idx="2" type="sldImg"/>
          </p:nvPr>
        </p:nvSpPr>
        <p:spPr>
          <a:xfrm>
            <a:off x="1295655" y="754380"/>
            <a:ext cx="518190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6" name="Shape 666"/>
        <p:cNvGrpSpPr/>
        <p:nvPr/>
      </p:nvGrpSpPr>
      <p:grpSpPr>
        <a:xfrm>
          <a:off x="0" y="0"/>
          <a:ext cx="0" cy="0"/>
          <a:chOff x="0" y="0"/>
          <a:chExt cx="0" cy="0"/>
        </a:xfrm>
      </p:grpSpPr>
      <p:sp>
        <p:nvSpPr>
          <p:cNvPr id="667" name="Google Shape;667;g9a50df2299_0_200:notes"/>
          <p:cNvSpPr txBox="1"/>
          <p:nvPr>
            <p:ph idx="1" type="body"/>
          </p:nvPr>
        </p:nvSpPr>
        <p:spPr>
          <a:xfrm>
            <a:off x="777240" y="4777740"/>
            <a:ext cx="6217800" cy="452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68" name="Google Shape;668;g9a50df2299_0_200:notes"/>
          <p:cNvSpPr/>
          <p:nvPr>
            <p:ph idx="2" type="sldImg"/>
          </p:nvPr>
        </p:nvSpPr>
        <p:spPr>
          <a:xfrm>
            <a:off x="1295655" y="754380"/>
            <a:ext cx="518190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3" name="Shape 673"/>
        <p:cNvGrpSpPr/>
        <p:nvPr/>
      </p:nvGrpSpPr>
      <p:grpSpPr>
        <a:xfrm>
          <a:off x="0" y="0"/>
          <a:ext cx="0" cy="0"/>
          <a:chOff x="0" y="0"/>
          <a:chExt cx="0" cy="0"/>
        </a:xfrm>
      </p:grpSpPr>
      <p:sp>
        <p:nvSpPr>
          <p:cNvPr id="674" name="Google Shape;674;g9a50df2299_0_206:notes"/>
          <p:cNvSpPr txBox="1"/>
          <p:nvPr>
            <p:ph idx="1" type="body"/>
          </p:nvPr>
        </p:nvSpPr>
        <p:spPr>
          <a:xfrm>
            <a:off x="777240" y="4777740"/>
            <a:ext cx="6217800" cy="452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75" name="Google Shape;675;g9a50df2299_0_206:notes"/>
          <p:cNvSpPr/>
          <p:nvPr>
            <p:ph idx="2" type="sldImg"/>
          </p:nvPr>
        </p:nvSpPr>
        <p:spPr>
          <a:xfrm>
            <a:off x="1295655" y="754380"/>
            <a:ext cx="518190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0" name="Shape 680"/>
        <p:cNvGrpSpPr/>
        <p:nvPr/>
      </p:nvGrpSpPr>
      <p:grpSpPr>
        <a:xfrm>
          <a:off x="0" y="0"/>
          <a:ext cx="0" cy="0"/>
          <a:chOff x="0" y="0"/>
          <a:chExt cx="0" cy="0"/>
        </a:xfrm>
      </p:grpSpPr>
      <p:sp>
        <p:nvSpPr>
          <p:cNvPr id="681" name="Google Shape;681;g9a50df2299_0_212:notes"/>
          <p:cNvSpPr txBox="1"/>
          <p:nvPr>
            <p:ph idx="1" type="body"/>
          </p:nvPr>
        </p:nvSpPr>
        <p:spPr>
          <a:xfrm>
            <a:off x="777240" y="4777740"/>
            <a:ext cx="6217800" cy="452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82" name="Google Shape;682;g9a50df2299_0_212:notes"/>
          <p:cNvSpPr/>
          <p:nvPr>
            <p:ph idx="2" type="sldImg"/>
          </p:nvPr>
        </p:nvSpPr>
        <p:spPr>
          <a:xfrm>
            <a:off x="1295655" y="754380"/>
            <a:ext cx="518190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7" name="Shape 567"/>
        <p:cNvGrpSpPr/>
        <p:nvPr/>
      </p:nvGrpSpPr>
      <p:grpSpPr>
        <a:xfrm>
          <a:off x="0" y="0"/>
          <a:ext cx="0" cy="0"/>
          <a:chOff x="0" y="0"/>
          <a:chExt cx="0" cy="0"/>
        </a:xfrm>
      </p:grpSpPr>
      <p:sp>
        <p:nvSpPr>
          <p:cNvPr id="568" name="Google Shape;568;p2:notes"/>
          <p:cNvSpPr txBox="1"/>
          <p:nvPr>
            <p:ph idx="1" type="body"/>
          </p:nvPr>
        </p:nvSpPr>
        <p:spPr>
          <a:xfrm>
            <a:off x="777225" y="4777725"/>
            <a:ext cx="6217900" cy="45262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69" name="Google Shape;569;p2: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6" name="Shape 686"/>
        <p:cNvGrpSpPr/>
        <p:nvPr/>
      </p:nvGrpSpPr>
      <p:grpSpPr>
        <a:xfrm>
          <a:off x="0" y="0"/>
          <a:ext cx="0" cy="0"/>
          <a:chOff x="0" y="0"/>
          <a:chExt cx="0" cy="0"/>
        </a:xfrm>
      </p:grpSpPr>
      <p:sp>
        <p:nvSpPr>
          <p:cNvPr id="687" name="Google Shape;687;g9a50df2299_0_217:notes"/>
          <p:cNvSpPr txBox="1"/>
          <p:nvPr>
            <p:ph idx="1" type="body"/>
          </p:nvPr>
        </p:nvSpPr>
        <p:spPr>
          <a:xfrm>
            <a:off x="777240" y="4777740"/>
            <a:ext cx="6217800" cy="452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88" name="Google Shape;688;g9a50df2299_0_217:notes"/>
          <p:cNvSpPr/>
          <p:nvPr>
            <p:ph idx="2" type="sldImg"/>
          </p:nvPr>
        </p:nvSpPr>
        <p:spPr>
          <a:xfrm>
            <a:off x="1295655" y="754380"/>
            <a:ext cx="518190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3" name="Shape 693"/>
        <p:cNvGrpSpPr/>
        <p:nvPr/>
      </p:nvGrpSpPr>
      <p:grpSpPr>
        <a:xfrm>
          <a:off x="0" y="0"/>
          <a:ext cx="0" cy="0"/>
          <a:chOff x="0" y="0"/>
          <a:chExt cx="0" cy="0"/>
        </a:xfrm>
      </p:grpSpPr>
      <p:sp>
        <p:nvSpPr>
          <p:cNvPr id="694" name="Google Shape;694;g9a50df2299_0_223:notes"/>
          <p:cNvSpPr txBox="1"/>
          <p:nvPr>
            <p:ph idx="1" type="body"/>
          </p:nvPr>
        </p:nvSpPr>
        <p:spPr>
          <a:xfrm>
            <a:off x="777240" y="4777740"/>
            <a:ext cx="6217800" cy="452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95" name="Google Shape;695;g9a50df2299_0_223:notes"/>
          <p:cNvSpPr/>
          <p:nvPr>
            <p:ph idx="2" type="sldImg"/>
          </p:nvPr>
        </p:nvSpPr>
        <p:spPr>
          <a:xfrm>
            <a:off x="1295655" y="754380"/>
            <a:ext cx="518190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9" name="Shape 699"/>
        <p:cNvGrpSpPr/>
        <p:nvPr/>
      </p:nvGrpSpPr>
      <p:grpSpPr>
        <a:xfrm>
          <a:off x="0" y="0"/>
          <a:ext cx="0" cy="0"/>
          <a:chOff x="0" y="0"/>
          <a:chExt cx="0" cy="0"/>
        </a:xfrm>
      </p:grpSpPr>
      <p:sp>
        <p:nvSpPr>
          <p:cNvPr id="700" name="Google Shape;700;g9a50df2299_0_228:notes"/>
          <p:cNvSpPr txBox="1"/>
          <p:nvPr>
            <p:ph idx="1" type="body"/>
          </p:nvPr>
        </p:nvSpPr>
        <p:spPr>
          <a:xfrm>
            <a:off x="777240" y="4777740"/>
            <a:ext cx="6217800" cy="452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01" name="Google Shape;701;g9a50df2299_0_228:notes"/>
          <p:cNvSpPr/>
          <p:nvPr>
            <p:ph idx="2" type="sldImg"/>
          </p:nvPr>
        </p:nvSpPr>
        <p:spPr>
          <a:xfrm>
            <a:off x="1295655" y="754380"/>
            <a:ext cx="518190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5" name="Shape 705"/>
        <p:cNvGrpSpPr/>
        <p:nvPr/>
      </p:nvGrpSpPr>
      <p:grpSpPr>
        <a:xfrm>
          <a:off x="0" y="0"/>
          <a:ext cx="0" cy="0"/>
          <a:chOff x="0" y="0"/>
          <a:chExt cx="0" cy="0"/>
        </a:xfrm>
      </p:grpSpPr>
      <p:sp>
        <p:nvSpPr>
          <p:cNvPr id="706" name="Google Shape;706;g9a50df2299_0_233:notes"/>
          <p:cNvSpPr txBox="1"/>
          <p:nvPr>
            <p:ph idx="1" type="body"/>
          </p:nvPr>
        </p:nvSpPr>
        <p:spPr>
          <a:xfrm>
            <a:off x="777240" y="4777740"/>
            <a:ext cx="6217800" cy="452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07" name="Google Shape;707;g9a50df2299_0_233:notes"/>
          <p:cNvSpPr/>
          <p:nvPr>
            <p:ph idx="2" type="sldImg"/>
          </p:nvPr>
        </p:nvSpPr>
        <p:spPr>
          <a:xfrm>
            <a:off x="1295655" y="754380"/>
            <a:ext cx="518190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2" name="Shape 712"/>
        <p:cNvGrpSpPr/>
        <p:nvPr/>
      </p:nvGrpSpPr>
      <p:grpSpPr>
        <a:xfrm>
          <a:off x="0" y="0"/>
          <a:ext cx="0" cy="0"/>
          <a:chOff x="0" y="0"/>
          <a:chExt cx="0" cy="0"/>
        </a:xfrm>
      </p:grpSpPr>
      <p:sp>
        <p:nvSpPr>
          <p:cNvPr id="713" name="Google Shape;713;g9a50df2299_0_239:notes"/>
          <p:cNvSpPr txBox="1"/>
          <p:nvPr>
            <p:ph idx="1" type="body"/>
          </p:nvPr>
        </p:nvSpPr>
        <p:spPr>
          <a:xfrm>
            <a:off x="777240" y="4777740"/>
            <a:ext cx="6217800" cy="452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14" name="Google Shape;714;g9a50df2299_0_239:notes"/>
          <p:cNvSpPr/>
          <p:nvPr>
            <p:ph idx="2" type="sldImg"/>
          </p:nvPr>
        </p:nvSpPr>
        <p:spPr>
          <a:xfrm>
            <a:off x="1295655" y="754380"/>
            <a:ext cx="518190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8" name="Shape 718"/>
        <p:cNvGrpSpPr/>
        <p:nvPr/>
      </p:nvGrpSpPr>
      <p:grpSpPr>
        <a:xfrm>
          <a:off x="0" y="0"/>
          <a:ext cx="0" cy="0"/>
          <a:chOff x="0" y="0"/>
          <a:chExt cx="0" cy="0"/>
        </a:xfrm>
      </p:grpSpPr>
      <p:sp>
        <p:nvSpPr>
          <p:cNvPr id="719" name="Google Shape;719;p11:notes"/>
          <p:cNvSpPr txBox="1"/>
          <p:nvPr>
            <p:ph idx="1" type="body"/>
          </p:nvPr>
        </p:nvSpPr>
        <p:spPr>
          <a:xfrm>
            <a:off x="777225" y="4777725"/>
            <a:ext cx="6217900" cy="45262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20" name="Google Shape;720;p11: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4" name="Shape 724"/>
        <p:cNvGrpSpPr/>
        <p:nvPr/>
      </p:nvGrpSpPr>
      <p:grpSpPr>
        <a:xfrm>
          <a:off x="0" y="0"/>
          <a:ext cx="0" cy="0"/>
          <a:chOff x="0" y="0"/>
          <a:chExt cx="0" cy="0"/>
        </a:xfrm>
      </p:grpSpPr>
      <p:sp>
        <p:nvSpPr>
          <p:cNvPr id="725" name="Google Shape;725;p12:notes"/>
          <p:cNvSpPr txBox="1"/>
          <p:nvPr>
            <p:ph idx="1" type="body"/>
          </p:nvPr>
        </p:nvSpPr>
        <p:spPr>
          <a:xfrm>
            <a:off x="777225" y="4777725"/>
            <a:ext cx="6217900" cy="45262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26" name="Google Shape;726;p12: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0" name="Shape 730"/>
        <p:cNvGrpSpPr/>
        <p:nvPr/>
      </p:nvGrpSpPr>
      <p:grpSpPr>
        <a:xfrm>
          <a:off x="0" y="0"/>
          <a:ext cx="0" cy="0"/>
          <a:chOff x="0" y="0"/>
          <a:chExt cx="0" cy="0"/>
        </a:xfrm>
      </p:grpSpPr>
      <p:sp>
        <p:nvSpPr>
          <p:cNvPr id="731" name="Google Shape;731;p13:notes"/>
          <p:cNvSpPr txBox="1"/>
          <p:nvPr>
            <p:ph idx="1" type="body"/>
          </p:nvPr>
        </p:nvSpPr>
        <p:spPr>
          <a:xfrm>
            <a:off x="777225" y="4777725"/>
            <a:ext cx="6217900" cy="45262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32" name="Google Shape;732;p13: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3" name="Shape 573"/>
        <p:cNvGrpSpPr/>
        <p:nvPr/>
      </p:nvGrpSpPr>
      <p:grpSpPr>
        <a:xfrm>
          <a:off x="0" y="0"/>
          <a:ext cx="0" cy="0"/>
          <a:chOff x="0" y="0"/>
          <a:chExt cx="0" cy="0"/>
        </a:xfrm>
      </p:grpSpPr>
      <p:sp>
        <p:nvSpPr>
          <p:cNvPr id="574" name="Google Shape;574;p3:notes"/>
          <p:cNvSpPr txBox="1"/>
          <p:nvPr>
            <p:ph idx="1" type="body"/>
          </p:nvPr>
        </p:nvSpPr>
        <p:spPr>
          <a:xfrm>
            <a:off x="777225" y="4777725"/>
            <a:ext cx="6217900" cy="45262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75" name="Google Shape;575;p3: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9" name="Shape 579"/>
        <p:cNvGrpSpPr/>
        <p:nvPr/>
      </p:nvGrpSpPr>
      <p:grpSpPr>
        <a:xfrm>
          <a:off x="0" y="0"/>
          <a:ext cx="0" cy="0"/>
          <a:chOff x="0" y="0"/>
          <a:chExt cx="0" cy="0"/>
        </a:xfrm>
      </p:grpSpPr>
      <p:sp>
        <p:nvSpPr>
          <p:cNvPr id="580" name="Google Shape;580;p4:notes"/>
          <p:cNvSpPr txBox="1"/>
          <p:nvPr>
            <p:ph idx="1" type="body"/>
          </p:nvPr>
        </p:nvSpPr>
        <p:spPr>
          <a:xfrm>
            <a:off x="777225" y="4777725"/>
            <a:ext cx="6217900" cy="45262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81" name="Google Shape;581;p4: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5" name="Shape 585"/>
        <p:cNvGrpSpPr/>
        <p:nvPr/>
      </p:nvGrpSpPr>
      <p:grpSpPr>
        <a:xfrm>
          <a:off x="0" y="0"/>
          <a:ext cx="0" cy="0"/>
          <a:chOff x="0" y="0"/>
          <a:chExt cx="0" cy="0"/>
        </a:xfrm>
      </p:grpSpPr>
      <p:sp>
        <p:nvSpPr>
          <p:cNvPr id="586" name="Google Shape;586;p5:notes"/>
          <p:cNvSpPr txBox="1"/>
          <p:nvPr>
            <p:ph idx="1" type="body"/>
          </p:nvPr>
        </p:nvSpPr>
        <p:spPr>
          <a:xfrm>
            <a:off x="777225" y="4777725"/>
            <a:ext cx="6217900" cy="45262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87" name="Google Shape;587;p5: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1" name="Shape 591"/>
        <p:cNvGrpSpPr/>
        <p:nvPr/>
      </p:nvGrpSpPr>
      <p:grpSpPr>
        <a:xfrm>
          <a:off x="0" y="0"/>
          <a:ext cx="0" cy="0"/>
          <a:chOff x="0" y="0"/>
          <a:chExt cx="0" cy="0"/>
        </a:xfrm>
      </p:grpSpPr>
      <p:sp>
        <p:nvSpPr>
          <p:cNvPr id="592" name="Google Shape;592;g890ac4a122_0_410:notes"/>
          <p:cNvSpPr txBox="1"/>
          <p:nvPr>
            <p:ph idx="1" type="body"/>
          </p:nvPr>
        </p:nvSpPr>
        <p:spPr>
          <a:xfrm>
            <a:off x="777240" y="4777740"/>
            <a:ext cx="6217800" cy="452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93" name="Google Shape;593;g890ac4a122_0_410:notes"/>
          <p:cNvSpPr/>
          <p:nvPr>
            <p:ph idx="2" type="sldImg"/>
          </p:nvPr>
        </p:nvSpPr>
        <p:spPr>
          <a:xfrm>
            <a:off x="431800" y="754380"/>
            <a:ext cx="690870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8" name="Shape 598"/>
        <p:cNvGrpSpPr/>
        <p:nvPr/>
      </p:nvGrpSpPr>
      <p:grpSpPr>
        <a:xfrm>
          <a:off x="0" y="0"/>
          <a:ext cx="0" cy="0"/>
          <a:chOff x="0" y="0"/>
          <a:chExt cx="0" cy="0"/>
        </a:xfrm>
      </p:grpSpPr>
      <p:sp>
        <p:nvSpPr>
          <p:cNvPr id="599" name="Google Shape;599;g890ac4a122_0_416:notes"/>
          <p:cNvSpPr txBox="1"/>
          <p:nvPr>
            <p:ph idx="1" type="body"/>
          </p:nvPr>
        </p:nvSpPr>
        <p:spPr>
          <a:xfrm>
            <a:off x="777240" y="4777740"/>
            <a:ext cx="6217800" cy="452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00" name="Google Shape;600;g890ac4a122_0_416:notes"/>
          <p:cNvSpPr/>
          <p:nvPr>
            <p:ph idx="2" type="sldImg"/>
          </p:nvPr>
        </p:nvSpPr>
        <p:spPr>
          <a:xfrm>
            <a:off x="431800" y="754380"/>
            <a:ext cx="690870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5" name="Shape 605"/>
        <p:cNvGrpSpPr/>
        <p:nvPr/>
      </p:nvGrpSpPr>
      <p:grpSpPr>
        <a:xfrm>
          <a:off x="0" y="0"/>
          <a:ext cx="0" cy="0"/>
          <a:chOff x="0" y="0"/>
          <a:chExt cx="0" cy="0"/>
        </a:xfrm>
      </p:grpSpPr>
      <p:sp>
        <p:nvSpPr>
          <p:cNvPr id="606" name="Google Shape;606;g890ac4a122_0_422:notes"/>
          <p:cNvSpPr txBox="1"/>
          <p:nvPr>
            <p:ph idx="1" type="body"/>
          </p:nvPr>
        </p:nvSpPr>
        <p:spPr>
          <a:xfrm>
            <a:off x="777240" y="4777740"/>
            <a:ext cx="6217800" cy="452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07" name="Google Shape;607;g890ac4a122_0_422:notes"/>
          <p:cNvSpPr/>
          <p:nvPr>
            <p:ph idx="2" type="sldImg"/>
          </p:nvPr>
        </p:nvSpPr>
        <p:spPr>
          <a:xfrm>
            <a:off x="431800" y="754380"/>
            <a:ext cx="690870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2" name="Shape 612"/>
        <p:cNvGrpSpPr/>
        <p:nvPr/>
      </p:nvGrpSpPr>
      <p:grpSpPr>
        <a:xfrm>
          <a:off x="0" y="0"/>
          <a:ext cx="0" cy="0"/>
          <a:chOff x="0" y="0"/>
          <a:chExt cx="0" cy="0"/>
        </a:xfrm>
      </p:grpSpPr>
      <p:sp>
        <p:nvSpPr>
          <p:cNvPr id="613" name="Google Shape;613;g890ac4a122_0_428:notes"/>
          <p:cNvSpPr txBox="1"/>
          <p:nvPr>
            <p:ph idx="1" type="body"/>
          </p:nvPr>
        </p:nvSpPr>
        <p:spPr>
          <a:xfrm>
            <a:off x="777240" y="4777740"/>
            <a:ext cx="6217800" cy="452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14" name="Google Shape;614;g890ac4a122_0_428:notes"/>
          <p:cNvSpPr/>
          <p:nvPr>
            <p:ph idx="2" type="sldImg"/>
          </p:nvPr>
        </p:nvSpPr>
        <p:spPr>
          <a:xfrm>
            <a:off x="431800" y="754380"/>
            <a:ext cx="690870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1.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 Id="rId3" Type="http://schemas.openxmlformats.org/officeDocument/2006/relationships/image" Target="../media/image6.png"/><Relationship Id="rId4" Type="http://schemas.openxmlformats.org/officeDocument/2006/relationships/image" Target="../media/image7.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6.png"/><Relationship Id="rId3" Type="http://schemas.openxmlformats.org/officeDocument/2006/relationships/image" Target="../media/image8.png"/></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6.png"/><Relationship Id="rId3" Type="http://schemas.openxmlformats.org/officeDocument/2006/relationships/image" Target="../media/image8.png"/></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6.png"/><Relationship Id="rId3" Type="http://schemas.openxmlformats.org/officeDocument/2006/relationships/image" Target="../media/image8.png"/></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6.png"/><Relationship Id="rId3" Type="http://schemas.openxmlformats.org/officeDocument/2006/relationships/image" Target="../media/image8.png"/></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6.png"/><Relationship Id="rId3" Type="http://schemas.openxmlformats.org/officeDocument/2006/relationships/image" Target="../media/image8.png"/></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8" name="Shape 8"/>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38" name="Shape 38"/>
        <p:cNvGrpSpPr/>
        <p:nvPr/>
      </p:nvGrpSpPr>
      <p:grpSpPr>
        <a:xfrm>
          <a:off x="0" y="0"/>
          <a:ext cx="0" cy="0"/>
          <a:chOff x="0" y="0"/>
          <a:chExt cx="0" cy="0"/>
        </a:xfrm>
      </p:grpSpPr>
      <p:sp>
        <p:nvSpPr>
          <p:cNvPr id="39" name="Google Shape;39;p28"/>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28"/>
          <p:cNvSpPr txBox="1"/>
          <p:nvPr>
            <p:ph idx="1" type="body"/>
          </p:nvPr>
        </p:nvSpPr>
        <p:spPr>
          <a:xfrm>
            <a:off x="457200" y="1203480"/>
            <a:ext cx="822924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41" name="Google Shape;41;p28"/>
          <p:cNvSpPr txBox="1"/>
          <p:nvPr>
            <p:ph idx="2" type="body"/>
          </p:nvPr>
        </p:nvSpPr>
        <p:spPr>
          <a:xfrm>
            <a:off x="457200" y="2761920"/>
            <a:ext cx="822924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42" name="Shape 42"/>
        <p:cNvGrpSpPr/>
        <p:nvPr/>
      </p:nvGrpSpPr>
      <p:grpSpPr>
        <a:xfrm>
          <a:off x="0" y="0"/>
          <a:ext cx="0" cy="0"/>
          <a:chOff x="0" y="0"/>
          <a:chExt cx="0" cy="0"/>
        </a:xfrm>
      </p:grpSpPr>
      <p:sp>
        <p:nvSpPr>
          <p:cNvPr id="43" name="Google Shape;43;p29"/>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29"/>
          <p:cNvSpPr txBox="1"/>
          <p:nvPr>
            <p:ph idx="1" type="body"/>
          </p:nvPr>
        </p:nvSpPr>
        <p:spPr>
          <a:xfrm>
            <a:off x="457200" y="120348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45" name="Google Shape;45;p29"/>
          <p:cNvSpPr txBox="1"/>
          <p:nvPr>
            <p:ph idx="2" type="body"/>
          </p:nvPr>
        </p:nvSpPr>
        <p:spPr>
          <a:xfrm>
            <a:off x="4674240" y="120348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46" name="Google Shape;46;p29"/>
          <p:cNvSpPr txBox="1"/>
          <p:nvPr>
            <p:ph idx="3" type="body"/>
          </p:nvPr>
        </p:nvSpPr>
        <p:spPr>
          <a:xfrm>
            <a:off x="457200" y="276192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47" name="Google Shape;47;p29"/>
          <p:cNvSpPr txBox="1"/>
          <p:nvPr>
            <p:ph idx="4" type="body"/>
          </p:nvPr>
        </p:nvSpPr>
        <p:spPr>
          <a:xfrm>
            <a:off x="4674240" y="276192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48" name="Shape 48"/>
        <p:cNvGrpSpPr/>
        <p:nvPr/>
      </p:nvGrpSpPr>
      <p:grpSpPr>
        <a:xfrm>
          <a:off x="0" y="0"/>
          <a:ext cx="0" cy="0"/>
          <a:chOff x="0" y="0"/>
          <a:chExt cx="0" cy="0"/>
        </a:xfrm>
      </p:grpSpPr>
      <p:sp>
        <p:nvSpPr>
          <p:cNvPr id="49" name="Google Shape;49;p30"/>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30"/>
          <p:cNvSpPr txBox="1"/>
          <p:nvPr>
            <p:ph idx="1" type="body"/>
          </p:nvPr>
        </p:nvSpPr>
        <p:spPr>
          <a:xfrm>
            <a:off x="457200" y="1203480"/>
            <a:ext cx="26496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1" name="Google Shape;51;p30"/>
          <p:cNvSpPr txBox="1"/>
          <p:nvPr>
            <p:ph idx="2" type="body"/>
          </p:nvPr>
        </p:nvSpPr>
        <p:spPr>
          <a:xfrm>
            <a:off x="3239640" y="1203480"/>
            <a:ext cx="26496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2" name="Google Shape;52;p30"/>
          <p:cNvSpPr txBox="1"/>
          <p:nvPr>
            <p:ph idx="3" type="body"/>
          </p:nvPr>
        </p:nvSpPr>
        <p:spPr>
          <a:xfrm>
            <a:off x="6022080" y="1203480"/>
            <a:ext cx="26496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3" name="Google Shape;53;p30"/>
          <p:cNvSpPr txBox="1"/>
          <p:nvPr>
            <p:ph idx="4" type="body"/>
          </p:nvPr>
        </p:nvSpPr>
        <p:spPr>
          <a:xfrm>
            <a:off x="457200" y="2761920"/>
            <a:ext cx="26496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4" name="Google Shape;54;p30"/>
          <p:cNvSpPr txBox="1"/>
          <p:nvPr>
            <p:ph idx="5" type="body"/>
          </p:nvPr>
        </p:nvSpPr>
        <p:spPr>
          <a:xfrm>
            <a:off x="3239640" y="2761920"/>
            <a:ext cx="26496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5" name="Google Shape;55;p30"/>
          <p:cNvSpPr txBox="1"/>
          <p:nvPr>
            <p:ph idx="6" type="body"/>
          </p:nvPr>
        </p:nvSpPr>
        <p:spPr>
          <a:xfrm>
            <a:off x="6022080" y="2761920"/>
            <a:ext cx="26496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59" name="Shape 59"/>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60" name="Shape 60"/>
        <p:cNvGrpSpPr/>
        <p:nvPr/>
      </p:nvGrpSpPr>
      <p:grpSpPr>
        <a:xfrm>
          <a:off x="0" y="0"/>
          <a:ext cx="0" cy="0"/>
          <a:chOff x="0" y="0"/>
          <a:chExt cx="0" cy="0"/>
        </a:xfrm>
      </p:grpSpPr>
      <p:sp>
        <p:nvSpPr>
          <p:cNvPr id="61" name="Google Shape;61;p31"/>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31"/>
          <p:cNvSpPr txBox="1"/>
          <p:nvPr>
            <p:ph idx="1" type="subTitle"/>
          </p:nvPr>
        </p:nvSpPr>
        <p:spPr>
          <a:xfrm>
            <a:off x="457200" y="1203480"/>
            <a:ext cx="8229240" cy="2982960"/>
          </a:xfrm>
          <a:prstGeom prst="rect">
            <a:avLst/>
          </a:prstGeom>
          <a:noFill/>
          <a:ln>
            <a:noFill/>
          </a:ln>
        </p:spPr>
        <p:txBody>
          <a:bodyPr anchorCtr="0" anchor="ctr" bIns="0" lIns="0" spcFirstLastPara="1" rIns="0" wrap="square" tIns="0">
            <a:norm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63" name="Shape 63"/>
        <p:cNvGrpSpPr/>
        <p:nvPr/>
      </p:nvGrpSpPr>
      <p:grpSpPr>
        <a:xfrm>
          <a:off x="0" y="0"/>
          <a:ext cx="0" cy="0"/>
          <a:chOff x="0" y="0"/>
          <a:chExt cx="0" cy="0"/>
        </a:xfrm>
      </p:grpSpPr>
      <p:sp>
        <p:nvSpPr>
          <p:cNvPr id="64" name="Google Shape;64;p32"/>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32"/>
          <p:cNvSpPr txBox="1"/>
          <p:nvPr>
            <p:ph idx="1" type="body"/>
          </p:nvPr>
        </p:nvSpPr>
        <p:spPr>
          <a:xfrm>
            <a:off x="457200" y="1203480"/>
            <a:ext cx="8229240" cy="298296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66" name="Shape 66"/>
        <p:cNvGrpSpPr/>
        <p:nvPr/>
      </p:nvGrpSpPr>
      <p:grpSpPr>
        <a:xfrm>
          <a:off x="0" y="0"/>
          <a:ext cx="0" cy="0"/>
          <a:chOff x="0" y="0"/>
          <a:chExt cx="0" cy="0"/>
        </a:xfrm>
      </p:grpSpPr>
      <p:sp>
        <p:nvSpPr>
          <p:cNvPr id="67" name="Google Shape;67;p33"/>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33"/>
          <p:cNvSpPr txBox="1"/>
          <p:nvPr>
            <p:ph idx="1" type="body"/>
          </p:nvPr>
        </p:nvSpPr>
        <p:spPr>
          <a:xfrm>
            <a:off x="457200" y="1203480"/>
            <a:ext cx="4015800" cy="298296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69" name="Google Shape;69;p33"/>
          <p:cNvSpPr txBox="1"/>
          <p:nvPr>
            <p:ph idx="2" type="body"/>
          </p:nvPr>
        </p:nvSpPr>
        <p:spPr>
          <a:xfrm>
            <a:off x="4674240" y="1203480"/>
            <a:ext cx="4015800" cy="298296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0" name="Shape 70"/>
        <p:cNvGrpSpPr/>
        <p:nvPr/>
      </p:nvGrpSpPr>
      <p:grpSpPr>
        <a:xfrm>
          <a:off x="0" y="0"/>
          <a:ext cx="0" cy="0"/>
          <a:chOff x="0" y="0"/>
          <a:chExt cx="0" cy="0"/>
        </a:xfrm>
      </p:grpSpPr>
      <p:sp>
        <p:nvSpPr>
          <p:cNvPr id="71" name="Google Shape;71;p34"/>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72" name="Shape 72"/>
        <p:cNvGrpSpPr/>
        <p:nvPr/>
      </p:nvGrpSpPr>
      <p:grpSpPr>
        <a:xfrm>
          <a:off x="0" y="0"/>
          <a:ext cx="0" cy="0"/>
          <a:chOff x="0" y="0"/>
          <a:chExt cx="0" cy="0"/>
        </a:xfrm>
      </p:grpSpPr>
      <p:sp>
        <p:nvSpPr>
          <p:cNvPr id="73" name="Google Shape;73;p35"/>
          <p:cNvSpPr txBox="1"/>
          <p:nvPr>
            <p:ph idx="1" type="subTitle"/>
          </p:nvPr>
        </p:nvSpPr>
        <p:spPr>
          <a:xfrm>
            <a:off x="457200" y="205200"/>
            <a:ext cx="8229240" cy="3981240"/>
          </a:xfrm>
          <a:prstGeom prst="rect">
            <a:avLst/>
          </a:prstGeom>
          <a:noFill/>
          <a:ln>
            <a:noFill/>
          </a:ln>
        </p:spPr>
        <p:txBody>
          <a:bodyPr anchorCtr="0" anchor="ctr" bIns="0" lIns="0" spcFirstLastPara="1" rIns="0" wrap="square" tIns="0">
            <a:norm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74" name="Shape 74"/>
        <p:cNvGrpSpPr/>
        <p:nvPr/>
      </p:nvGrpSpPr>
      <p:grpSpPr>
        <a:xfrm>
          <a:off x="0" y="0"/>
          <a:ext cx="0" cy="0"/>
          <a:chOff x="0" y="0"/>
          <a:chExt cx="0" cy="0"/>
        </a:xfrm>
      </p:grpSpPr>
      <p:sp>
        <p:nvSpPr>
          <p:cNvPr id="75" name="Google Shape;75;p36"/>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36"/>
          <p:cNvSpPr txBox="1"/>
          <p:nvPr>
            <p:ph idx="1" type="body"/>
          </p:nvPr>
        </p:nvSpPr>
        <p:spPr>
          <a:xfrm>
            <a:off x="457200" y="120348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77" name="Google Shape;77;p36"/>
          <p:cNvSpPr txBox="1"/>
          <p:nvPr>
            <p:ph idx="2" type="body"/>
          </p:nvPr>
        </p:nvSpPr>
        <p:spPr>
          <a:xfrm>
            <a:off x="4674240" y="1203480"/>
            <a:ext cx="4015800" cy="298296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78" name="Google Shape;78;p36"/>
          <p:cNvSpPr txBox="1"/>
          <p:nvPr>
            <p:ph idx="3" type="body"/>
          </p:nvPr>
        </p:nvSpPr>
        <p:spPr>
          <a:xfrm>
            <a:off x="457200" y="276192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9" name="Shape 9"/>
        <p:cNvGrpSpPr/>
        <p:nvPr/>
      </p:nvGrpSpPr>
      <p:grpSpPr>
        <a:xfrm>
          <a:off x="0" y="0"/>
          <a:ext cx="0" cy="0"/>
          <a:chOff x="0" y="0"/>
          <a:chExt cx="0" cy="0"/>
        </a:xfrm>
      </p:grpSpPr>
      <p:sp>
        <p:nvSpPr>
          <p:cNvPr id="10" name="Google Shape;10;p20"/>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 name="Google Shape;11;p20"/>
          <p:cNvSpPr txBox="1"/>
          <p:nvPr>
            <p:ph idx="1" type="subTitle"/>
          </p:nvPr>
        </p:nvSpPr>
        <p:spPr>
          <a:xfrm>
            <a:off x="457200" y="1203480"/>
            <a:ext cx="8229240" cy="2982960"/>
          </a:xfrm>
          <a:prstGeom prst="rect">
            <a:avLst/>
          </a:prstGeom>
          <a:noFill/>
          <a:ln>
            <a:noFill/>
          </a:ln>
        </p:spPr>
        <p:txBody>
          <a:bodyPr anchorCtr="0" anchor="ctr" bIns="0" lIns="0" spcFirstLastPara="1" rIns="0" wrap="square" tIns="0">
            <a:norm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79" name="Shape 79"/>
        <p:cNvGrpSpPr/>
        <p:nvPr/>
      </p:nvGrpSpPr>
      <p:grpSpPr>
        <a:xfrm>
          <a:off x="0" y="0"/>
          <a:ext cx="0" cy="0"/>
          <a:chOff x="0" y="0"/>
          <a:chExt cx="0" cy="0"/>
        </a:xfrm>
      </p:grpSpPr>
      <p:sp>
        <p:nvSpPr>
          <p:cNvPr id="80" name="Google Shape;80;p37"/>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37"/>
          <p:cNvSpPr txBox="1"/>
          <p:nvPr>
            <p:ph idx="1" type="body"/>
          </p:nvPr>
        </p:nvSpPr>
        <p:spPr>
          <a:xfrm>
            <a:off x="457200" y="1203480"/>
            <a:ext cx="4015800" cy="298296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82" name="Google Shape;82;p37"/>
          <p:cNvSpPr txBox="1"/>
          <p:nvPr>
            <p:ph idx="2" type="body"/>
          </p:nvPr>
        </p:nvSpPr>
        <p:spPr>
          <a:xfrm>
            <a:off x="4674240" y="120348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83" name="Google Shape;83;p37"/>
          <p:cNvSpPr txBox="1"/>
          <p:nvPr>
            <p:ph idx="3" type="body"/>
          </p:nvPr>
        </p:nvSpPr>
        <p:spPr>
          <a:xfrm>
            <a:off x="4674240" y="276192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84" name="Shape 84"/>
        <p:cNvGrpSpPr/>
        <p:nvPr/>
      </p:nvGrpSpPr>
      <p:grpSpPr>
        <a:xfrm>
          <a:off x="0" y="0"/>
          <a:ext cx="0" cy="0"/>
          <a:chOff x="0" y="0"/>
          <a:chExt cx="0" cy="0"/>
        </a:xfrm>
      </p:grpSpPr>
      <p:sp>
        <p:nvSpPr>
          <p:cNvPr id="85" name="Google Shape;85;p38"/>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 name="Google Shape;86;p38"/>
          <p:cNvSpPr txBox="1"/>
          <p:nvPr>
            <p:ph idx="1" type="body"/>
          </p:nvPr>
        </p:nvSpPr>
        <p:spPr>
          <a:xfrm>
            <a:off x="457200" y="120348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87" name="Google Shape;87;p38"/>
          <p:cNvSpPr txBox="1"/>
          <p:nvPr>
            <p:ph idx="2" type="body"/>
          </p:nvPr>
        </p:nvSpPr>
        <p:spPr>
          <a:xfrm>
            <a:off x="4674240" y="120348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88" name="Google Shape;88;p38"/>
          <p:cNvSpPr txBox="1"/>
          <p:nvPr>
            <p:ph idx="3" type="body"/>
          </p:nvPr>
        </p:nvSpPr>
        <p:spPr>
          <a:xfrm>
            <a:off x="457200" y="2761920"/>
            <a:ext cx="822924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89" name="Shape 89"/>
        <p:cNvGrpSpPr/>
        <p:nvPr/>
      </p:nvGrpSpPr>
      <p:grpSpPr>
        <a:xfrm>
          <a:off x="0" y="0"/>
          <a:ext cx="0" cy="0"/>
          <a:chOff x="0" y="0"/>
          <a:chExt cx="0" cy="0"/>
        </a:xfrm>
      </p:grpSpPr>
      <p:sp>
        <p:nvSpPr>
          <p:cNvPr id="90" name="Google Shape;90;p39"/>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39"/>
          <p:cNvSpPr txBox="1"/>
          <p:nvPr>
            <p:ph idx="1" type="body"/>
          </p:nvPr>
        </p:nvSpPr>
        <p:spPr>
          <a:xfrm>
            <a:off x="457200" y="1203480"/>
            <a:ext cx="822924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92" name="Google Shape;92;p39"/>
          <p:cNvSpPr txBox="1"/>
          <p:nvPr>
            <p:ph idx="2" type="body"/>
          </p:nvPr>
        </p:nvSpPr>
        <p:spPr>
          <a:xfrm>
            <a:off x="457200" y="2761920"/>
            <a:ext cx="822924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93" name="Shape 93"/>
        <p:cNvGrpSpPr/>
        <p:nvPr/>
      </p:nvGrpSpPr>
      <p:grpSpPr>
        <a:xfrm>
          <a:off x="0" y="0"/>
          <a:ext cx="0" cy="0"/>
          <a:chOff x="0" y="0"/>
          <a:chExt cx="0" cy="0"/>
        </a:xfrm>
      </p:grpSpPr>
      <p:sp>
        <p:nvSpPr>
          <p:cNvPr id="94" name="Google Shape;94;p40"/>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5" name="Google Shape;95;p40"/>
          <p:cNvSpPr txBox="1"/>
          <p:nvPr>
            <p:ph idx="1" type="body"/>
          </p:nvPr>
        </p:nvSpPr>
        <p:spPr>
          <a:xfrm>
            <a:off x="457200" y="120348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96" name="Google Shape;96;p40"/>
          <p:cNvSpPr txBox="1"/>
          <p:nvPr>
            <p:ph idx="2" type="body"/>
          </p:nvPr>
        </p:nvSpPr>
        <p:spPr>
          <a:xfrm>
            <a:off x="4674240" y="120348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97" name="Google Shape;97;p40"/>
          <p:cNvSpPr txBox="1"/>
          <p:nvPr>
            <p:ph idx="3" type="body"/>
          </p:nvPr>
        </p:nvSpPr>
        <p:spPr>
          <a:xfrm>
            <a:off x="457200" y="276192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98" name="Google Shape;98;p40"/>
          <p:cNvSpPr txBox="1"/>
          <p:nvPr>
            <p:ph idx="4" type="body"/>
          </p:nvPr>
        </p:nvSpPr>
        <p:spPr>
          <a:xfrm>
            <a:off x="4674240" y="276192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99" name="Shape 99"/>
        <p:cNvGrpSpPr/>
        <p:nvPr/>
      </p:nvGrpSpPr>
      <p:grpSpPr>
        <a:xfrm>
          <a:off x="0" y="0"/>
          <a:ext cx="0" cy="0"/>
          <a:chOff x="0" y="0"/>
          <a:chExt cx="0" cy="0"/>
        </a:xfrm>
      </p:grpSpPr>
      <p:sp>
        <p:nvSpPr>
          <p:cNvPr id="100" name="Google Shape;100;p41"/>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1" name="Google Shape;101;p41"/>
          <p:cNvSpPr txBox="1"/>
          <p:nvPr>
            <p:ph idx="1" type="body"/>
          </p:nvPr>
        </p:nvSpPr>
        <p:spPr>
          <a:xfrm>
            <a:off x="457200" y="1203480"/>
            <a:ext cx="26496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102" name="Google Shape;102;p41"/>
          <p:cNvSpPr txBox="1"/>
          <p:nvPr>
            <p:ph idx="2" type="body"/>
          </p:nvPr>
        </p:nvSpPr>
        <p:spPr>
          <a:xfrm>
            <a:off x="3239640" y="1203480"/>
            <a:ext cx="26496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103" name="Google Shape;103;p41"/>
          <p:cNvSpPr txBox="1"/>
          <p:nvPr>
            <p:ph idx="3" type="body"/>
          </p:nvPr>
        </p:nvSpPr>
        <p:spPr>
          <a:xfrm>
            <a:off x="6022080" y="1203480"/>
            <a:ext cx="26496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104" name="Google Shape;104;p41"/>
          <p:cNvSpPr txBox="1"/>
          <p:nvPr>
            <p:ph idx="4" type="body"/>
          </p:nvPr>
        </p:nvSpPr>
        <p:spPr>
          <a:xfrm>
            <a:off x="457200" y="2761920"/>
            <a:ext cx="26496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105" name="Google Shape;105;p41"/>
          <p:cNvSpPr txBox="1"/>
          <p:nvPr>
            <p:ph idx="5" type="body"/>
          </p:nvPr>
        </p:nvSpPr>
        <p:spPr>
          <a:xfrm>
            <a:off x="3239640" y="2761920"/>
            <a:ext cx="26496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106" name="Google Shape;106;p41"/>
          <p:cNvSpPr txBox="1"/>
          <p:nvPr>
            <p:ph idx="6" type="body"/>
          </p:nvPr>
        </p:nvSpPr>
        <p:spPr>
          <a:xfrm>
            <a:off x="6022080" y="2761920"/>
            <a:ext cx="26496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Bluebar Title and Content">
  <p:cSld name="Headline Bluebar Title and Content">
    <p:spTree>
      <p:nvGrpSpPr>
        <p:cNvPr id="111" name="Shape 111"/>
        <p:cNvGrpSpPr/>
        <p:nvPr/>
      </p:nvGrpSpPr>
      <p:grpSpPr>
        <a:xfrm>
          <a:off x="0" y="0"/>
          <a:ext cx="0" cy="0"/>
          <a:chOff x="0" y="0"/>
          <a:chExt cx="0" cy="0"/>
        </a:xfrm>
      </p:grpSpPr>
      <p:sp>
        <p:nvSpPr>
          <p:cNvPr id="112" name="Google Shape;112;g890ac4a122_0_445"/>
          <p:cNvSpPr/>
          <p:nvPr/>
        </p:nvSpPr>
        <p:spPr>
          <a:xfrm>
            <a:off x="461963" y="617539"/>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113" name="Google Shape;113;g890ac4a122_0_445"/>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14" name="Google Shape;114;g890ac4a122_0_445"/>
          <p:cNvSpPr txBox="1"/>
          <p:nvPr>
            <p:ph idx="1" type="body"/>
          </p:nvPr>
        </p:nvSpPr>
        <p:spPr>
          <a:xfrm>
            <a:off x="457200" y="1370013"/>
            <a:ext cx="8229600" cy="32622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1" cap="none">
                <a:solidFill>
                  <a:schemeClr val="dk1"/>
                </a:solidFill>
              </a:defRPr>
            </a:lvl1pPr>
            <a:lvl2pPr indent="-228600" lvl="1" marL="914400" algn="l">
              <a:lnSpc>
                <a:spcPct val="90000"/>
              </a:lnSpc>
              <a:spcBef>
                <a:spcPts val="450"/>
              </a:spcBef>
              <a:spcAft>
                <a:spcPts val="0"/>
              </a:spcAft>
              <a:buSzPts val="1400"/>
              <a:buNone/>
              <a:defRPr>
                <a:latin typeface="Calibri"/>
                <a:ea typeface="Calibri"/>
                <a:cs typeface="Calibri"/>
                <a:sym typeface="Calibri"/>
              </a:defRPr>
            </a:lvl2pPr>
            <a:lvl3pPr indent="-292100" lvl="2" marL="1371600" algn="l">
              <a:lnSpc>
                <a:spcPct val="100000"/>
              </a:lnSpc>
              <a:spcBef>
                <a:spcPts val="300"/>
              </a:spcBef>
              <a:spcAft>
                <a:spcPts val="0"/>
              </a:spcAft>
              <a:buSzPts val="1000"/>
              <a:buChar char="▪"/>
              <a:defRPr>
                <a:latin typeface="Calibri"/>
                <a:ea typeface="Calibri"/>
                <a:cs typeface="Calibri"/>
                <a:sym typeface="Calibri"/>
              </a:defRPr>
            </a:lvl3pPr>
            <a:lvl4pPr indent="-285750" lvl="3" marL="1828800" algn="l">
              <a:lnSpc>
                <a:spcPct val="100000"/>
              </a:lnSpc>
              <a:spcBef>
                <a:spcPts val="150"/>
              </a:spcBef>
              <a:spcAft>
                <a:spcPts val="0"/>
              </a:spcAft>
              <a:buClr>
                <a:schemeClr val="dk1"/>
              </a:buClr>
              <a:buSzPts val="900"/>
              <a:buFont typeface="Merriweather Sans"/>
              <a:buChar char="﹣"/>
              <a:defRPr>
                <a:latin typeface="Calibri"/>
                <a:ea typeface="Calibri"/>
                <a:cs typeface="Calibri"/>
                <a:sym typeface="Calibri"/>
              </a:defRPr>
            </a:lvl4pPr>
            <a:lvl5pPr indent="-285750" lvl="4" marL="2286000" algn="l">
              <a:lnSpc>
                <a:spcPct val="100000"/>
              </a:lnSpc>
              <a:spcBef>
                <a:spcPts val="150"/>
              </a:spcBef>
              <a:spcAft>
                <a:spcPts val="0"/>
              </a:spcAft>
              <a:buSzPts val="900"/>
              <a:buFont typeface="Merriweather Sans"/>
              <a:buChar char="･"/>
              <a:defRPr>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115" name="Google Shape;115;g890ac4a122_0_445"/>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116" name="Google Shape;116;g890ac4a122_0_445"/>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117" name="Google Shape;117;g890ac4a122_0_445"/>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118" name="Shape 118"/>
        <p:cNvGrpSpPr/>
        <p:nvPr/>
      </p:nvGrpSpPr>
      <p:grpSpPr>
        <a:xfrm>
          <a:off x="0" y="0"/>
          <a:ext cx="0" cy="0"/>
          <a:chOff x="0" y="0"/>
          <a:chExt cx="0" cy="0"/>
        </a:xfrm>
      </p:grpSpPr>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hite Title Slide" type="title">
  <p:cSld name="TITLE">
    <p:spTree>
      <p:nvGrpSpPr>
        <p:cNvPr id="119" name="Shape 119"/>
        <p:cNvGrpSpPr/>
        <p:nvPr/>
      </p:nvGrpSpPr>
      <p:grpSpPr>
        <a:xfrm>
          <a:off x="0" y="0"/>
          <a:ext cx="0" cy="0"/>
          <a:chOff x="0" y="0"/>
          <a:chExt cx="0" cy="0"/>
        </a:xfrm>
      </p:grpSpPr>
      <p:pic>
        <p:nvPicPr>
          <p:cNvPr id="120" name="Google Shape;120;g890ac4a122_0_438"/>
          <p:cNvPicPr preferRelativeResize="0"/>
          <p:nvPr/>
        </p:nvPicPr>
        <p:blipFill rotWithShape="1">
          <a:blip r:embed="rId2">
            <a:alphaModFix/>
          </a:blip>
          <a:srcRect b="0" l="0" r="0" t="0"/>
          <a:stretch/>
        </p:blipFill>
        <p:spPr>
          <a:xfrm>
            <a:off x="457200" y="438925"/>
            <a:ext cx="831286" cy="475475"/>
          </a:xfrm>
          <a:prstGeom prst="rect">
            <a:avLst/>
          </a:prstGeom>
          <a:noFill/>
          <a:ln>
            <a:noFill/>
          </a:ln>
        </p:spPr>
      </p:pic>
      <p:pic>
        <p:nvPicPr>
          <p:cNvPr id="121" name="Google Shape;121;g890ac4a122_0_438"/>
          <p:cNvPicPr preferRelativeResize="0"/>
          <p:nvPr/>
        </p:nvPicPr>
        <p:blipFill rotWithShape="1">
          <a:blip r:embed="rId3">
            <a:alphaModFix/>
          </a:blip>
          <a:srcRect b="0" l="0" r="0" t="0"/>
          <a:stretch/>
        </p:blipFill>
        <p:spPr>
          <a:xfrm>
            <a:off x="6957269" y="11186"/>
            <a:ext cx="1640046" cy="2392450"/>
          </a:xfrm>
          <a:prstGeom prst="rect">
            <a:avLst/>
          </a:prstGeom>
          <a:noFill/>
          <a:ln>
            <a:noFill/>
          </a:ln>
        </p:spPr>
      </p:pic>
      <p:sp>
        <p:nvSpPr>
          <p:cNvPr id="122" name="Google Shape;122;g890ac4a122_0_438"/>
          <p:cNvSpPr/>
          <p:nvPr/>
        </p:nvSpPr>
        <p:spPr>
          <a:xfrm>
            <a:off x="461964" y="3133726"/>
            <a:ext cx="2587500" cy="618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123" name="Google Shape;123;g890ac4a122_0_438"/>
          <p:cNvSpPr txBox="1"/>
          <p:nvPr>
            <p:ph type="ctrTitle"/>
          </p:nvPr>
        </p:nvSpPr>
        <p:spPr>
          <a:xfrm>
            <a:off x="457200" y="1338572"/>
            <a:ext cx="5039700" cy="1790700"/>
          </a:xfrm>
          <a:prstGeom prst="rect">
            <a:avLst/>
          </a:prstGeom>
          <a:noFill/>
          <a:ln>
            <a:noFill/>
          </a:ln>
        </p:spPr>
        <p:txBody>
          <a:bodyPr anchorCtr="0" anchor="b" bIns="0" lIns="0" spcFirstLastPara="1" rIns="0" wrap="square" tIns="0">
            <a:noAutofit/>
          </a:bodyPr>
          <a:lstStyle>
            <a:lvl1pPr lvl="0" algn="l">
              <a:lnSpc>
                <a:spcPct val="80000"/>
              </a:lnSpc>
              <a:spcBef>
                <a:spcPts val="0"/>
              </a:spcBef>
              <a:spcAft>
                <a:spcPts val="0"/>
              </a:spcAft>
              <a:buSzPts val="1400"/>
              <a:buNone/>
              <a:defRPr sz="22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24" name="Google Shape;124;g890ac4a122_0_438"/>
          <p:cNvSpPr txBox="1"/>
          <p:nvPr>
            <p:ph idx="1" type="subTitle"/>
          </p:nvPr>
        </p:nvSpPr>
        <p:spPr>
          <a:xfrm>
            <a:off x="457200" y="3491487"/>
            <a:ext cx="5039700" cy="644100"/>
          </a:xfrm>
          <a:prstGeom prst="rect">
            <a:avLst/>
          </a:prstGeom>
          <a:noFill/>
          <a:ln>
            <a:noFill/>
          </a:ln>
        </p:spPr>
        <p:txBody>
          <a:bodyPr anchorCtr="0" anchor="t" bIns="0" lIns="0" spcFirstLastPara="1" rIns="0" wrap="square" tIns="0">
            <a:noAutofit/>
          </a:bodyPr>
          <a:lstStyle>
            <a:lvl1pPr lvl="0" algn="l">
              <a:lnSpc>
                <a:spcPct val="90000"/>
              </a:lnSpc>
              <a:spcBef>
                <a:spcPts val="563"/>
              </a:spcBef>
              <a:spcAft>
                <a:spcPts val="0"/>
              </a:spcAft>
              <a:buClr>
                <a:srgbClr val="000000"/>
              </a:buClr>
              <a:buSzPts val="900"/>
              <a:buFont typeface="Montserrat ExtraBold"/>
              <a:buNone/>
              <a:defRPr b="1" i="0" sz="900" cap="none">
                <a:solidFill>
                  <a:srgbClr val="000000"/>
                </a:solidFill>
                <a:latin typeface="Montserrat ExtraBold"/>
                <a:ea typeface="Montserrat ExtraBold"/>
                <a:cs typeface="Montserrat ExtraBold"/>
                <a:sym typeface="Montserrat ExtraBold"/>
              </a:defRPr>
            </a:lvl1pPr>
            <a:lvl2pPr lvl="1" algn="ctr">
              <a:lnSpc>
                <a:spcPct val="90000"/>
              </a:lnSpc>
              <a:spcBef>
                <a:spcPts val="450"/>
              </a:spcBef>
              <a:spcAft>
                <a:spcPts val="0"/>
              </a:spcAft>
              <a:buClr>
                <a:schemeClr val="dk1"/>
              </a:buClr>
              <a:buSzPts val="1125"/>
              <a:buFont typeface="Calibri"/>
              <a:buNone/>
              <a:defRPr sz="1125"/>
            </a:lvl2pPr>
            <a:lvl3pPr lvl="2" algn="ctr">
              <a:lnSpc>
                <a:spcPct val="100000"/>
              </a:lnSpc>
              <a:spcBef>
                <a:spcPts val="300"/>
              </a:spcBef>
              <a:spcAft>
                <a:spcPts val="0"/>
              </a:spcAft>
              <a:buSzPts val="1050"/>
              <a:buNone/>
              <a:defRPr sz="1050"/>
            </a:lvl3pPr>
            <a:lvl4pPr lvl="3" algn="ctr">
              <a:lnSpc>
                <a:spcPct val="100000"/>
              </a:lnSpc>
              <a:spcBef>
                <a:spcPts val="150"/>
              </a:spcBef>
              <a:spcAft>
                <a:spcPts val="0"/>
              </a:spcAft>
              <a:buClr>
                <a:schemeClr val="dk1"/>
              </a:buClr>
              <a:buSzPts val="900"/>
              <a:buNone/>
              <a:defRPr sz="900"/>
            </a:lvl4pPr>
            <a:lvl5pPr lvl="4" algn="ctr">
              <a:lnSpc>
                <a:spcPct val="100000"/>
              </a:lnSpc>
              <a:spcBef>
                <a:spcPts val="150"/>
              </a:spcBef>
              <a:spcAft>
                <a:spcPts val="0"/>
              </a:spcAft>
              <a:buSzPts val="900"/>
              <a:buNone/>
              <a:defRPr sz="900"/>
            </a:lvl5pPr>
            <a:lvl6pPr lvl="5" algn="ctr">
              <a:lnSpc>
                <a:spcPct val="90000"/>
              </a:lnSpc>
              <a:spcBef>
                <a:spcPts val="281"/>
              </a:spcBef>
              <a:spcAft>
                <a:spcPts val="0"/>
              </a:spcAft>
              <a:buClr>
                <a:schemeClr val="dk1"/>
              </a:buClr>
              <a:buSzPts val="900"/>
              <a:buNone/>
              <a:defRPr sz="900"/>
            </a:lvl6pPr>
            <a:lvl7pPr lvl="6" algn="ctr">
              <a:lnSpc>
                <a:spcPct val="90000"/>
              </a:lnSpc>
              <a:spcBef>
                <a:spcPts val="281"/>
              </a:spcBef>
              <a:spcAft>
                <a:spcPts val="0"/>
              </a:spcAft>
              <a:buClr>
                <a:schemeClr val="dk1"/>
              </a:buClr>
              <a:buSzPts val="900"/>
              <a:buNone/>
              <a:defRPr sz="900"/>
            </a:lvl7pPr>
            <a:lvl8pPr lvl="7" algn="ctr">
              <a:lnSpc>
                <a:spcPct val="90000"/>
              </a:lnSpc>
              <a:spcBef>
                <a:spcPts val="281"/>
              </a:spcBef>
              <a:spcAft>
                <a:spcPts val="0"/>
              </a:spcAft>
              <a:buClr>
                <a:schemeClr val="dk1"/>
              </a:buClr>
              <a:buSzPts val="900"/>
              <a:buNone/>
              <a:defRPr sz="900"/>
            </a:lvl8pPr>
            <a:lvl9pPr lvl="8" algn="ctr">
              <a:lnSpc>
                <a:spcPct val="90000"/>
              </a:lnSpc>
              <a:spcBef>
                <a:spcPts val="281"/>
              </a:spcBef>
              <a:spcAft>
                <a:spcPts val="0"/>
              </a:spcAft>
              <a:buClr>
                <a:schemeClr val="dk1"/>
              </a:buClr>
              <a:buSzPts val="900"/>
              <a:buNone/>
              <a:defRPr sz="900"/>
            </a:lvl9pPr>
          </a:lstStyle>
          <a:p/>
        </p:txBody>
      </p:sp>
      <p:pic>
        <p:nvPicPr>
          <p:cNvPr id="125" name="Google Shape;125;g890ac4a122_0_438"/>
          <p:cNvPicPr preferRelativeResize="0"/>
          <p:nvPr/>
        </p:nvPicPr>
        <p:blipFill rotWithShape="1">
          <a:blip r:embed="rId4">
            <a:alphaModFix/>
          </a:blip>
          <a:srcRect b="0" l="0" r="0" t="0"/>
          <a:stretch/>
        </p:blipFill>
        <p:spPr>
          <a:xfrm>
            <a:off x="7952317" y="4681473"/>
            <a:ext cx="550862" cy="160785"/>
          </a:xfrm>
          <a:prstGeom prst="rect">
            <a:avLst/>
          </a:prstGeom>
          <a:noFill/>
          <a:ln>
            <a:noFill/>
          </a:ln>
        </p:spPr>
      </p:pic>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ck Title Slide">
  <p:cSld name="Black Title Slide">
    <p:bg>
      <p:bgPr>
        <a:solidFill>
          <a:schemeClr val="dk1"/>
        </a:solidFill>
      </p:bgPr>
    </p:bg>
    <p:spTree>
      <p:nvGrpSpPr>
        <p:cNvPr id="126" name="Shape 126"/>
        <p:cNvGrpSpPr/>
        <p:nvPr/>
      </p:nvGrpSpPr>
      <p:grpSpPr>
        <a:xfrm>
          <a:off x="0" y="0"/>
          <a:ext cx="0" cy="0"/>
          <a:chOff x="0" y="0"/>
          <a:chExt cx="0" cy="0"/>
        </a:xfrm>
      </p:grpSpPr>
      <p:sp>
        <p:nvSpPr>
          <p:cNvPr id="127" name="Google Shape;127;g890ac4a122_0_452"/>
          <p:cNvSpPr/>
          <p:nvPr/>
        </p:nvSpPr>
        <p:spPr>
          <a:xfrm>
            <a:off x="461964" y="3133726"/>
            <a:ext cx="2587500" cy="618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128" name="Google Shape;128;g890ac4a122_0_452"/>
          <p:cNvSpPr txBox="1"/>
          <p:nvPr>
            <p:ph type="ctrTitle"/>
          </p:nvPr>
        </p:nvSpPr>
        <p:spPr>
          <a:xfrm>
            <a:off x="457200" y="1338572"/>
            <a:ext cx="5039700" cy="1790700"/>
          </a:xfrm>
          <a:prstGeom prst="rect">
            <a:avLst/>
          </a:prstGeom>
          <a:noFill/>
          <a:ln>
            <a:noFill/>
          </a:ln>
        </p:spPr>
        <p:txBody>
          <a:bodyPr anchorCtr="0" anchor="b" bIns="0" lIns="0" spcFirstLastPara="1" rIns="0" wrap="square" tIns="0">
            <a:noAutofit/>
          </a:bodyPr>
          <a:lstStyle>
            <a:lvl1pPr lvl="0" algn="l">
              <a:lnSpc>
                <a:spcPct val="80000"/>
              </a:lnSpc>
              <a:spcBef>
                <a:spcPts val="0"/>
              </a:spcBef>
              <a:spcAft>
                <a:spcPts val="0"/>
              </a:spcAft>
              <a:buSzPts val="1400"/>
              <a:buNone/>
              <a:defRPr sz="2200">
                <a:solidFill>
                  <a:schemeClr val="lt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29" name="Google Shape;129;g890ac4a122_0_452"/>
          <p:cNvSpPr txBox="1"/>
          <p:nvPr>
            <p:ph idx="1" type="subTitle"/>
          </p:nvPr>
        </p:nvSpPr>
        <p:spPr>
          <a:xfrm>
            <a:off x="457200" y="3491487"/>
            <a:ext cx="5039700" cy="644100"/>
          </a:xfrm>
          <a:prstGeom prst="rect">
            <a:avLst/>
          </a:prstGeom>
          <a:noFill/>
          <a:ln>
            <a:noFill/>
          </a:ln>
        </p:spPr>
        <p:txBody>
          <a:bodyPr anchorCtr="0" anchor="t" bIns="0" lIns="0" spcFirstLastPara="1" rIns="0" wrap="square" tIns="0">
            <a:noAutofit/>
          </a:bodyPr>
          <a:lstStyle>
            <a:lvl1pPr lvl="0" algn="l">
              <a:lnSpc>
                <a:spcPct val="90000"/>
              </a:lnSpc>
              <a:spcBef>
                <a:spcPts val="563"/>
              </a:spcBef>
              <a:spcAft>
                <a:spcPts val="0"/>
              </a:spcAft>
              <a:buClr>
                <a:schemeClr val="lt1"/>
              </a:buClr>
              <a:buSzPts val="900"/>
              <a:buFont typeface="Montserrat ExtraBold"/>
              <a:buNone/>
              <a:defRPr b="1" i="0" sz="900" cap="none">
                <a:solidFill>
                  <a:schemeClr val="lt1"/>
                </a:solidFill>
                <a:latin typeface="Montserrat ExtraBold"/>
                <a:ea typeface="Montserrat ExtraBold"/>
                <a:cs typeface="Montserrat ExtraBold"/>
                <a:sym typeface="Montserrat ExtraBold"/>
              </a:defRPr>
            </a:lvl1pPr>
            <a:lvl2pPr lvl="1" algn="ctr">
              <a:lnSpc>
                <a:spcPct val="90000"/>
              </a:lnSpc>
              <a:spcBef>
                <a:spcPts val="450"/>
              </a:spcBef>
              <a:spcAft>
                <a:spcPts val="0"/>
              </a:spcAft>
              <a:buClr>
                <a:schemeClr val="dk1"/>
              </a:buClr>
              <a:buSzPts val="1125"/>
              <a:buFont typeface="Calibri"/>
              <a:buNone/>
              <a:defRPr sz="1125"/>
            </a:lvl2pPr>
            <a:lvl3pPr lvl="2" algn="ctr">
              <a:lnSpc>
                <a:spcPct val="100000"/>
              </a:lnSpc>
              <a:spcBef>
                <a:spcPts val="300"/>
              </a:spcBef>
              <a:spcAft>
                <a:spcPts val="0"/>
              </a:spcAft>
              <a:buSzPts val="1050"/>
              <a:buNone/>
              <a:defRPr sz="1050"/>
            </a:lvl3pPr>
            <a:lvl4pPr lvl="3" algn="ctr">
              <a:lnSpc>
                <a:spcPct val="100000"/>
              </a:lnSpc>
              <a:spcBef>
                <a:spcPts val="150"/>
              </a:spcBef>
              <a:spcAft>
                <a:spcPts val="0"/>
              </a:spcAft>
              <a:buClr>
                <a:schemeClr val="dk1"/>
              </a:buClr>
              <a:buSzPts val="900"/>
              <a:buNone/>
              <a:defRPr sz="900"/>
            </a:lvl4pPr>
            <a:lvl5pPr lvl="4" algn="ctr">
              <a:lnSpc>
                <a:spcPct val="100000"/>
              </a:lnSpc>
              <a:spcBef>
                <a:spcPts val="150"/>
              </a:spcBef>
              <a:spcAft>
                <a:spcPts val="0"/>
              </a:spcAft>
              <a:buSzPts val="900"/>
              <a:buNone/>
              <a:defRPr sz="900"/>
            </a:lvl5pPr>
            <a:lvl6pPr lvl="5" algn="ctr">
              <a:lnSpc>
                <a:spcPct val="90000"/>
              </a:lnSpc>
              <a:spcBef>
                <a:spcPts val="281"/>
              </a:spcBef>
              <a:spcAft>
                <a:spcPts val="0"/>
              </a:spcAft>
              <a:buClr>
                <a:schemeClr val="dk1"/>
              </a:buClr>
              <a:buSzPts val="900"/>
              <a:buNone/>
              <a:defRPr sz="900"/>
            </a:lvl6pPr>
            <a:lvl7pPr lvl="6" algn="ctr">
              <a:lnSpc>
                <a:spcPct val="90000"/>
              </a:lnSpc>
              <a:spcBef>
                <a:spcPts val="281"/>
              </a:spcBef>
              <a:spcAft>
                <a:spcPts val="0"/>
              </a:spcAft>
              <a:buClr>
                <a:schemeClr val="dk1"/>
              </a:buClr>
              <a:buSzPts val="900"/>
              <a:buNone/>
              <a:defRPr sz="900"/>
            </a:lvl7pPr>
            <a:lvl8pPr lvl="7" algn="ctr">
              <a:lnSpc>
                <a:spcPct val="90000"/>
              </a:lnSpc>
              <a:spcBef>
                <a:spcPts val="281"/>
              </a:spcBef>
              <a:spcAft>
                <a:spcPts val="0"/>
              </a:spcAft>
              <a:buClr>
                <a:schemeClr val="dk1"/>
              </a:buClr>
              <a:buSzPts val="900"/>
              <a:buNone/>
              <a:defRPr sz="900"/>
            </a:lvl8pPr>
            <a:lvl9pPr lvl="8" algn="ctr">
              <a:lnSpc>
                <a:spcPct val="90000"/>
              </a:lnSpc>
              <a:spcBef>
                <a:spcPts val="281"/>
              </a:spcBef>
              <a:spcAft>
                <a:spcPts val="0"/>
              </a:spcAft>
              <a:buClr>
                <a:schemeClr val="dk1"/>
              </a:buClr>
              <a:buSzPts val="900"/>
              <a:buNone/>
              <a:defRPr sz="900"/>
            </a:lvl9pPr>
          </a:lstStyle>
          <a:p/>
        </p:txBody>
      </p:sp>
      <p:sp>
        <p:nvSpPr>
          <p:cNvPr id="130" name="Google Shape;130;g890ac4a122_0_452"/>
          <p:cNvSpPr txBox="1"/>
          <p:nvPr>
            <p:ph idx="11" type="ftr"/>
          </p:nvPr>
        </p:nvSpPr>
        <p:spPr>
          <a:xfrm>
            <a:off x="457200" y="4429125"/>
            <a:ext cx="3086100" cy="2745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525"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Montserrat"/>
                <a:ea typeface="Montserrat"/>
                <a:cs typeface="Montserrat"/>
                <a:sym typeface="Montserrat"/>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Montserrat"/>
                <a:ea typeface="Montserrat"/>
                <a:cs typeface="Montserrat"/>
                <a:sym typeface="Montserrat"/>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Montserrat"/>
                <a:ea typeface="Montserrat"/>
                <a:cs typeface="Montserrat"/>
                <a:sym typeface="Montserrat"/>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Montserrat"/>
                <a:ea typeface="Montserrat"/>
                <a:cs typeface="Montserrat"/>
                <a:sym typeface="Montserrat"/>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Montserrat"/>
                <a:ea typeface="Montserrat"/>
                <a:cs typeface="Montserrat"/>
                <a:sym typeface="Montserrat"/>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Montserrat"/>
                <a:ea typeface="Montserrat"/>
                <a:cs typeface="Montserrat"/>
                <a:sym typeface="Montserrat"/>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Montserrat"/>
                <a:ea typeface="Montserrat"/>
                <a:cs typeface="Montserrat"/>
                <a:sym typeface="Montserrat"/>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Montserrat"/>
                <a:ea typeface="Montserrat"/>
                <a:cs typeface="Montserrat"/>
                <a:sym typeface="Montserrat"/>
              </a:defRPr>
            </a:lvl9pPr>
          </a:lstStyle>
          <a:p/>
        </p:txBody>
      </p:sp>
      <p:pic>
        <p:nvPicPr>
          <p:cNvPr id="131" name="Google Shape;131;g890ac4a122_0_452"/>
          <p:cNvPicPr preferRelativeResize="0"/>
          <p:nvPr/>
        </p:nvPicPr>
        <p:blipFill rotWithShape="1">
          <a:blip r:embed="rId2">
            <a:alphaModFix/>
          </a:blip>
          <a:srcRect b="0" l="0" r="0" t="0"/>
          <a:stretch/>
        </p:blipFill>
        <p:spPr>
          <a:xfrm>
            <a:off x="457200" y="438925"/>
            <a:ext cx="818599" cy="468218"/>
          </a:xfrm>
          <a:prstGeom prst="rect">
            <a:avLst/>
          </a:prstGeom>
          <a:noFill/>
          <a:ln>
            <a:noFill/>
          </a:ln>
        </p:spPr>
      </p:pic>
      <p:pic>
        <p:nvPicPr>
          <p:cNvPr id="132" name="Google Shape;132;g890ac4a122_0_452"/>
          <p:cNvPicPr preferRelativeResize="0"/>
          <p:nvPr/>
        </p:nvPicPr>
        <p:blipFill rotWithShape="1">
          <a:blip r:embed="rId3">
            <a:alphaModFix/>
          </a:blip>
          <a:srcRect b="0" l="0" r="0" t="0"/>
          <a:stretch/>
        </p:blipFill>
        <p:spPr>
          <a:xfrm>
            <a:off x="7952319" y="4681473"/>
            <a:ext cx="550859" cy="160785"/>
          </a:xfrm>
          <a:prstGeom prst="rect">
            <a:avLst/>
          </a:prstGeom>
          <a:noFill/>
          <a:ln>
            <a:noFill/>
          </a:ln>
        </p:spPr>
      </p:pic>
      <p:pic>
        <p:nvPicPr>
          <p:cNvPr id="133" name="Google Shape;133;g890ac4a122_0_452"/>
          <p:cNvPicPr preferRelativeResize="0"/>
          <p:nvPr/>
        </p:nvPicPr>
        <p:blipFill rotWithShape="1">
          <a:blip r:embed="rId4">
            <a:alphaModFix/>
          </a:blip>
          <a:srcRect b="0" l="0" r="0" t="0"/>
          <a:stretch/>
        </p:blipFill>
        <p:spPr>
          <a:xfrm>
            <a:off x="6957269" y="11185"/>
            <a:ext cx="1640046" cy="2392452"/>
          </a:xfrm>
          <a:prstGeom prst="rect">
            <a:avLst/>
          </a:prstGeom>
          <a:noFill/>
          <a:ln>
            <a:noFill/>
          </a:ln>
        </p:spPr>
      </p:pic>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Subhead Bluebar Title and Content">
  <p:cSld name="Headline Subhead Bluebar Title and Content">
    <p:spTree>
      <p:nvGrpSpPr>
        <p:cNvPr id="134" name="Shape 134"/>
        <p:cNvGrpSpPr/>
        <p:nvPr/>
      </p:nvGrpSpPr>
      <p:grpSpPr>
        <a:xfrm>
          <a:off x="0" y="0"/>
          <a:ext cx="0" cy="0"/>
          <a:chOff x="0" y="0"/>
          <a:chExt cx="0" cy="0"/>
        </a:xfrm>
      </p:grpSpPr>
      <p:sp>
        <p:nvSpPr>
          <p:cNvPr id="135" name="Google Shape;135;g890ac4a122_0_460"/>
          <p:cNvSpPr/>
          <p:nvPr/>
        </p:nvSpPr>
        <p:spPr>
          <a:xfrm>
            <a:off x="461963" y="931864"/>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136" name="Google Shape;136;g890ac4a122_0_460"/>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37" name="Google Shape;137;g890ac4a122_0_460"/>
          <p:cNvSpPr txBox="1"/>
          <p:nvPr>
            <p:ph idx="1" type="body"/>
          </p:nvPr>
        </p:nvSpPr>
        <p:spPr>
          <a:xfrm>
            <a:off x="457200" y="1370013"/>
            <a:ext cx="8229600" cy="32622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1" cap="none">
                <a:solidFill>
                  <a:schemeClr val="dk1"/>
                </a:solidFill>
              </a:defRPr>
            </a:lvl1pPr>
            <a:lvl2pPr indent="-228600" lvl="1" marL="914400" algn="l">
              <a:lnSpc>
                <a:spcPct val="90000"/>
              </a:lnSpc>
              <a:spcBef>
                <a:spcPts val="450"/>
              </a:spcBef>
              <a:spcAft>
                <a:spcPts val="0"/>
              </a:spcAft>
              <a:buSzPts val="1400"/>
              <a:buNone/>
              <a:defRPr>
                <a:latin typeface="Calibri"/>
                <a:ea typeface="Calibri"/>
                <a:cs typeface="Calibri"/>
                <a:sym typeface="Calibri"/>
              </a:defRPr>
            </a:lvl2pPr>
            <a:lvl3pPr indent="-292100" lvl="2" marL="1371600" algn="l">
              <a:lnSpc>
                <a:spcPct val="100000"/>
              </a:lnSpc>
              <a:spcBef>
                <a:spcPts val="300"/>
              </a:spcBef>
              <a:spcAft>
                <a:spcPts val="0"/>
              </a:spcAft>
              <a:buSzPts val="1000"/>
              <a:buChar char="▪"/>
              <a:defRPr>
                <a:latin typeface="Calibri"/>
                <a:ea typeface="Calibri"/>
                <a:cs typeface="Calibri"/>
                <a:sym typeface="Calibri"/>
              </a:defRPr>
            </a:lvl3pPr>
            <a:lvl4pPr indent="-285750" lvl="3" marL="1828800" algn="l">
              <a:lnSpc>
                <a:spcPct val="100000"/>
              </a:lnSpc>
              <a:spcBef>
                <a:spcPts val="150"/>
              </a:spcBef>
              <a:spcAft>
                <a:spcPts val="0"/>
              </a:spcAft>
              <a:buClr>
                <a:schemeClr val="dk1"/>
              </a:buClr>
              <a:buSzPts val="900"/>
              <a:buFont typeface="Merriweather Sans"/>
              <a:buChar char="﹣"/>
              <a:defRPr>
                <a:latin typeface="Calibri"/>
                <a:ea typeface="Calibri"/>
                <a:cs typeface="Calibri"/>
                <a:sym typeface="Calibri"/>
              </a:defRPr>
            </a:lvl4pPr>
            <a:lvl5pPr indent="-285750" lvl="4" marL="2286000" algn="l">
              <a:lnSpc>
                <a:spcPct val="100000"/>
              </a:lnSpc>
              <a:spcBef>
                <a:spcPts val="150"/>
              </a:spcBef>
              <a:spcAft>
                <a:spcPts val="0"/>
              </a:spcAft>
              <a:buSzPts val="900"/>
              <a:buFont typeface="Merriweather Sans"/>
              <a:buChar char="･"/>
              <a:defRPr>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138" name="Google Shape;138;g890ac4a122_0_460"/>
          <p:cNvSpPr txBox="1"/>
          <p:nvPr>
            <p:ph idx="2"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139" name="Google Shape;139;g890ac4a122_0_460"/>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pic>
        <p:nvPicPr>
          <p:cNvPr id="140" name="Google Shape;140;g890ac4a122_0_460"/>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
        <p:nvSpPr>
          <p:cNvPr id="141" name="Google Shape;141;g890ac4a122_0_460"/>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12" name="Shape 12"/>
        <p:cNvGrpSpPr/>
        <p:nvPr/>
      </p:nvGrpSpPr>
      <p:grpSpPr>
        <a:xfrm>
          <a:off x="0" y="0"/>
          <a:ext cx="0" cy="0"/>
          <a:chOff x="0" y="0"/>
          <a:chExt cx="0" cy="0"/>
        </a:xfrm>
      </p:grpSpPr>
      <p:sp>
        <p:nvSpPr>
          <p:cNvPr id="13" name="Google Shape;13;p21"/>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21"/>
          <p:cNvSpPr txBox="1"/>
          <p:nvPr>
            <p:ph idx="1" type="body"/>
          </p:nvPr>
        </p:nvSpPr>
        <p:spPr>
          <a:xfrm>
            <a:off x="457200" y="1203480"/>
            <a:ext cx="8229240" cy="298296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Subhead NO Bluebar Title and Content">
  <p:cSld name="Headline Subhead NO Bluebar Title and Content">
    <p:spTree>
      <p:nvGrpSpPr>
        <p:cNvPr id="142" name="Shape 142"/>
        <p:cNvGrpSpPr/>
        <p:nvPr/>
      </p:nvGrpSpPr>
      <p:grpSpPr>
        <a:xfrm>
          <a:off x="0" y="0"/>
          <a:ext cx="0" cy="0"/>
          <a:chOff x="0" y="0"/>
          <a:chExt cx="0" cy="0"/>
        </a:xfrm>
      </p:grpSpPr>
      <p:sp>
        <p:nvSpPr>
          <p:cNvPr id="143" name="Google Shape;143;g890ac4a122_0_468"/>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44" name="Google Shape;144;g890ac4a122_0_468"/>
          <p:cNvSpPr txBox="1"/>
          <p:nvPr>
            <p:ph idx="1" type="body"/>
          </p:nvPr>
        </p:nvSpPr>
        <p:spPr>
          <a:xfrm>
            <a:off x="457200" y="1370013"/>
            <a:ext cx="8229600" cy="32622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1" cap="none">
                <a:solidFill>
                  <a:schemeClr val="dk1"/>
                </a:solidFill>
              </a:defRPr>
            </a:lvl1pPr>
            <a:lvl2pPr indent="-228600" lvl="1" marL="914400" algn="l">
              <a:lnSpc>
                <a:spcPct val="90000"/>
              </a:lnSpc>
              <a:spcBef>
                <a:spcPts val="450"/>
              </a:spcBef>
              <a:spcAft>
                <a:spcPts val="0"/>
              </a:spcAft>
              <a:buSzPts val="1400"/>
              <a:buNone/>
              <a:defRPr>
                <a:latin typeface="Calibri"/>
                <a:ea typeface="Calibri"/>
                <a:cs typeface="Calibri"/>
                <a:sym typeface="Calibri"/>
              </a:defRPr>
            </a:lvl2pPr>
            <a:lvl3pPr indent="-292100" lvl="2" marL="1371600" algn="l">
              <a:lnSpc>
                <a:spcPct val="100000"/>
              </a:lnSpc>
              <a:spcBef>
                <a:spcPts val="300"/>
              </a:spcBef>
              <a:spcAft>
                <a:spcPts val="0"/>
              </a:spcAft>
              <a:buSzPts val="1000"/>
              <a:buChar char="▪"/>
              <a:defRPr>
                <a:latin typeface="Calibri"/>
                <a:ea typeface="Calibri"/>
                <a:cs typeface="Calibri"/>
                <a:sym typeface="Calibri"/>
              </a:defRPr>
            </a:lvl3pPr>
            <a:lvl4pPr indent="-285750" lvl="3" marL="1828800" algn="l">
              <a:lnSpc>
                <a:spcPct val="100000"/>
              </a:lnSpc>
              <a:spcBef>
                <a:spcPts val="150"/>
              </a:spcBef>
              <a:spcAft>
                <a:spcPts val="0"/>
              </a:spcAft>
              <a:buClr>
                <a:schemeClr val="dk1"/>
              </a:buClr>
              <a:buSzPts val="900"/>
              <a:buFont typeface="Merriweather Sans"/>
              <a:buChar char="﹣"/>
              <a:defRPr>
                <a:latin typeface="Calibri"/>
                <a:ea typeface="Calibri"/>
                <a:cs typeface="Calibri"/>
                <a:sym typeface="Calibri"/>
              </a:defRPr>
            </a:lvl4pPr>
            <a:lvl5pPr indent="-285750" lvl="4" marL="2286000" algn="l">
              <a:lnSpc>
                <a:spcPct val="100000"/>
              </a:lnSpc>
              <a:spcBef>
                <a:spcPts val="150"/>
              </a:spcBef>
              <a:spcAft>
                <a:spcPts val="0"/>
              </a:spcAft>
              <a:buSzPts val="900"/>
              <a:buFont typeface="Merriweather Sans"/>
              <a:buChar char="･"/>
              <a:defRPr>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145" name="Google Shape;145;g890ac4a122_0_468"/>
          <p:cNvSpPr txBox="1"/>
          <p:nvPr>
            <p:ph idx="2"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146" name="Google Shape;146;g890ac4a122_0_468"/>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pic>
        <p:nvPicPr>
          <p:cNvPr id="147" name="Google Shape;147;g890ac4a122_0_468"/>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
        <p:nvSpPr>
          <p:cNvPr id="148" name="Google Shape;148;g890ac4a122_0_468"/>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Bluebar Quote">
  <p:cSld name="Headline Bluebar Quote">
    <p:spTree>
      <p:nvGrpSpPr>
        <p:cNvPr id="149" name="Shape 149"/>
        <p:cNvGrpSpPr/>
        <p:nvPr/>
      </p:nvGrpSpPr>
      <p:grpSpPr>
        <a:xfrm>
          <a:off x="0" y="0"/>
          <a:ext cx="0" cy="0"/>
          <a:chOff x="0" y="0"/>
          <a:chExt cx="0" cy="0"/>
        </a:xfrm>
      </p:grpSpPr>
      <p:sp>
        <p:nvSpPr>
          <p:cNvPr id="150" name="Google Shape;150;g890ac4a122_0_475"/>
          <p:cNvSpPr/>
          <p:nvPr/>
        </p:nvSpPr>
        <p:spPr>
          <a:xfrm>
            <a:off x="4683126" y="3725864"/>
            <a:ext cx="4005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151" name="Google Shape;151;g890ac4a122_0_475"/>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52" name="Google Shape;152;g890ac4a122_0_475"/>
          <p:cNvSpPr txBox="1"/>
          <p:nvPr>
            <p:ph idx="1" type="body"/>
          </p:nvPr>
        </p:nvSpPr>
        <p:spPr>
          <a:xfrm>
            <a:off x="4683126" y="1438775"/>
            <a:ext cx="4003500" cy="2179200"/>
          </a:xfrm>
          <a:prstGeom prst="rect">
            <a:avLst/>
          </a:prstGeom>
          <a:noFill/>
          <a:ln>
            <a:noFill/>
          </a:ln>
        </p:spPr>
        <p:txBody>
          <a:bodyPr anchorCtr="0" anchor="b" bIns="0" lIns="0" spcFirstLastPara="1" rIns="0" wrap="square" tIns="0">
            <a:noAutofit/>
          </a:bodyPr>
          <a:lstStyle>
            <a:lvl1pPr indent="-228600" lvl="0" marL="457200" algn="l">
              <a:lnSpc>
                <a:spcPct val="100000"/>
              </a:lnSpc>
              <a:spcBef>
                <a:spcPts val="563"/>
              </a:spcBef>
              <a:spcAft>
                <a:spcPts val="0"/>
              </a:spcAft>
              <a:buSzPts val="1400"/>
              <a:buNone/>
              <a:defRPr b="0" i="0" sz="1200" cap="none">
                <a:solidFill>
                  <a:schemeClr val="dk1"/>
                </a:solidFill>
                <a:latin typeface="Calibri"/>
                <a:ea typeface="Calibri"/>
                <a:cs typeface="Calibri"/>
                <a:sym typeface="Calibri"/>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285750" lvl="3" marL="1828800" algn="l">
              <a:lnSpc>
                <a:spcPct val="100000"/>
              </a:lnSpc>
              <a:spcBef>
                <a:spcPts val="150"/>
              </a:spcBef>
              <a:spcAft>
                <a:spcPts val="0"/>
              </a:spcAft>
              <a:buClr>
                <a:schemeClr val="dk1"/>
              </a:buClr>
              <a:buSzPts val="900"/>
              <a:buFont typeface="Merriweather Sans"/>
              <a:buChar char="﹣"/>
              <a:defRPr/>
            </a:lvl4pPr>
            <a:lvl5pPr indent="-285750" lvl="4" marL="2286000" algn="l">
              <a:lnSpc>
                <a:spcPct val="100000"/>
              </a:lnSpc>
              <a:spcBef>
                <a:spcPts val="150"/>
              </a:spcBef>
              <a:spcAft>
                <a:spcPts val="0"/>
              </a:spcAft>
              <a:buSzPts val="900"/>
              <a:buFont typeface="Merriweather Sans"/>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153" name="Google Shape;153;g890ac4a122_0_475"/>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154" name="Google Shape;154;g890ac4a122_0_475"/>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155" name="Google Shape;155;g890ac4a122_0_475"/>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
        <p:nvSpPr>
          <p:cNvPr id="156" name="Google Shape;156;g890ac4a122_0_475"/>
          <p:cNvSpPr/>
          <p:nvPr/>
        </p:nvSpPr>
        <p:spPr>
          <a:xfrm>
            <a:off x="461963" y="617539"/>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157" name="Google Shape;157;g890ac4a122_0_475"/>
          <p:cNvSpPr/>
          <p:nvPr>
            <p:ph idx="2" type="pic"/>
          </p:nvPr>
        </p:nvSpPr>
        <p:spPr>
          <a:xfrm>
            <a:off x="457203" y="1331923"/>
            <a:ext cx="4005300" cy="31929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1200"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Subhead Bluebar Quote">
  <p:cSld name="Headline Subhead Bluebar Quote">
    <p:spTree>
      <p:nvGrpSpPr>
        <p:cNvPr id="158" name="Shape 158"/>
        <p:cNvGrpSpPr/>
        <p:nvPr/>
      </p:nvGrpSpPr>
      <p:grpSpPr>
        <a:xfrm>
          <a:off x="0" y="0"/>
          <a:ext cx="0" cy="0"/>
          <a:chOff x="0" y="0"/>
          <a:chExt cx="0" cy="0"/>
        </a:xfrm>
      </p:grpSpPr>
      <p:sp>
        <p:nvSpPr>
          <p:cNvPr id="159" name="Google Shape;159;g890ac4a122_0_484"/>
          <p:cNvSpPr/>
          <p:nvPr/>
        </p:nvSpPr>
        <p:spPr>
          <a:xfrm>
            <a:off x="461963" y="931864"/>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160" name="Google Shape;160;g890ac4a122_0_484"/>
          <p:cNvSpPr/>
          <p:nvPr/>
        </p:nvSpPr>
        <p:spPr>
          <a:xfrm>
            <a:off x="4683126" y="3725864"/>
            <a:ext cx="4005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161" name="Google Shape;161;g890ac4a122_0_484"/>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62" name="Google Shape;162;g890ac4a122_0_484"/>
          <p:cNvSpPr txBox="1"/>
          <p:nvPr>
            <p:ph idx="1" type="body"/>
          </p:nvPr>
        </p:nvSpPr>
        <p:spPr>
          <a:xfrm>
            <a:off x="4683126" y="1438775"/>
            <a:ext cx="4003500" cy="2179200"/>
          </a:xfrm>
          <a:prstGeom prst="rect">
            <a:avLst/>
          </a:prstGeom>
          <a:noFill/>
          <a:ln>
            <a:noFill/>
          </a:ln>
        </p:spPr>
        <p:txBody>
          <a:bodyPr anchorCtr="0" anchor="b" bIns="0" lIns="0" spcFirstLastPara="1" rIns="0" wrap="square" tIns="0">
            <a:noAutofit/>
          </a:bodyPr>
          <a:lstStyle>
            <a:lvl1pPr indent="-228600" lvl="0" marL="457200" algn="l">
              <a:lnSpc>
                <a:spcPct val="100000"/>
              </a:lnSpc>
              <a:spcBef>
                <a:spcPts val="563"/>
              </a:spcBef>
              <a:spcAft>
                <a:spcPts val="0"/>
              </a:spcAft>
              <a:buSzPts val="1400"/>
              <a:buNone/>
              <a:defRPr b="0" i="0" sz="1200" cap="none">
                <a:solidFill>
                  <a:schemeClr val="dk1"/>
                </a:solidFill>
                <a:latin typeface="Calibri"/>
                <a:ea typeface="Calibri"/>
                <a:cs typeface="Calibri"/>
                <a:sym typeface="Calibri"/>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285750" lvl="3" marL="1828800" algn="l">
              <a:lnSpc>
                <a:spcPct val="100000"/>
              </a:lnSpc>
              <a:spcBef>
                <a:spcPts val="150"/>
              </a:spcBef>
              <a:spcAft>
                <a:spcPts val="0"/>
              </a:spcAft>
              <a:buClr>
                <a:schemeClr val="dk1"/>
              </a:buClr>
              <a:buSzPts val="900"/>
              <a:buFont typeface="Merriweather Sans"/>
              <a:buChar char="﹣"/>
              <a:defRPr/>
            </a:lvl4pPr>
            <a:lvl5pPr indent="-285750" lvl="4" marL="2286000" algn="l">
              <a:lnSpc>
                <a:spcPct val="100000"/>
              </a:lnSpc>
              <a:spcBef>
                <a:spcPts val="150"/>
              </a:spcBef>
              <a:spcAft>
                <a:spcPts val="0"/>
              </a:spcAft>
              <a:buSzPts val="900"/>
              <a:buFont typeface="Merriweather Sans"/>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163" name="Google Shape;163;g890ac4a122_0_484"/>
          <p:cNvSpPr txBox="1"/>
          <p:nvPr>
            <p:ph idx="2"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164" name="Google Shape;164;g890ac4a122_0_484"/>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165" name="Google Shape;165;g890ac4a122_0_484"/>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166" name="Google Shape;166;g890ac4a122_0_484"/>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
        <p:nvSpPr>
          <p:cNvPr id="167" name="Google Shape;167;g890ac4a122_0_484"/>
          <p:cNvSpPr/>
          <p:nvPr>
            <p:ph idx="3" type="pic"/>
          </p:nvPr>
        </p:nvSpPr>
        <p:spPr>
          <a:xfrm>
            <a:off x="457203" y="1331923"/>
            <a:ext cx="4005300" cy="31929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1200"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Subhead NO Bluebar Quote">
  <p:cSld name="Headline Subhead NO Bluebar Quote">
    <p:spTree>
      <p:nvGrpSpPr>
        <p:cNvPr id="168" name="Shape 168"/>
        <p:cNvGrpSpPr/>
        <p:nvPr/>
      </p:nvGrpSpPr>
      <p:grpSpPr>
        <a:xfrm>
          <a:off x="0" y="0"/>
          <a:ext cx="0" cy="0"/>
          <a:chOff x="0" y="0"/>
          <a:chExt cx="0" cy="0"/>
        </a:xfrm>
      </p:grpSpPr>
      <p:sp>
        <p:nvSpPr>
          <p:cNvPr id="169" name="Google Shape;169;g890ac4a122_0_494"/>
          <p:cNvSpPr/>
          <p:nvPr/>
        </p:nvSpPr>
        <p:spPr>
          <a:xfrm>
            <a:off x="4683126" y="3725864"/>
            <a:ext cx="4005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170" name="Google Shape;170;g890ac4a122_0_494"/>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71" name="Google Shape;171;g890ac4a122_0_494"/>
          <p:cNvSpPr txBox="1"/>
          <p:nvPr>
            <p:ph idx="1" type="body"/>
          </p:nvPr>
        </p:nvSpPr>
        <p:spPr>
          <a:xfrm>
            <a:off x="4683126" y="1438775"/>
            <a:ext cx="4003500" cy="2179200"/>
          </a:xfrm>
          <a:prstGeom prst="rect">
            <a:avLst/>
          </a:prstGeom>
          <a:noFill/>
          <a:ln>
            <a:noFill/>
          </a:ln>
        </p:spPr>
        <p:txBody>
          <a:bodyPr anchorCtr="0" anchor="b" bIns="0" lIns="0" spcFirstLastPara="1" rIns="0" wrap="square" tIns="0">
            <a:noAutofit/>
          </a:bodyPr>
          <a:lstStyle>
            <a:lvl1pPr indent="-228600" lvl="0" marL="457200" algn="l">
              <a:lnSpc>
                <a:spcPct val="100000"/>
              </a:lnSpc>
              <a:spcBef>
                <a:spcPts val="563"/>
              </a:spcBef>
              <a:spcAft>
                <a:spcPts val="0"/>
              </a:spcAft>
              <a:buSzPts val="1400"/>
              <a:buNone/>
              <a:defRPr b="0" i="0" sz="1200" cap="none">
                <a:solidFill>
                  <a:schemeClr val="dk1"/>
                </a:solidFill>
                <a:latin typeface="Calibri"/>
                <a:ea typeface="Calibri"/>
                <a:cs typeface="Calibri"/>
                <a:sym typeface="Calibri"/>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285750" lvl="3" marL="1828800" algn="l">
              <a:lnSpc>
                <a:spcPct val="100000"/>
              </a:lnSpc>
              <a:spcBef>
                <a:spcPts val="150"/>
              </a:spcBef>
              <a:spcAft>
                <a:spcPts val="0"/>
              </a:spcAft>
              <a:buClr>
                <a:schemeClr val="dk1"/>
              </a:buClr>
              <a:buSzPts val="900"/>
              <a:buFont typeface="Merriweather Sans"/>
              <a:buChar char="﹣"/>
              <a:defRPr/>
            </a:lvl4pPr>
            <a:lvl5pPr indent="-285750" lvl="4" marL="2286000" algn="l">
              <a:lnSpc>
                <a:spcPct val="100000"/>
              </a:lnSpc>
              <a:spcBef>
                <a:spcPts val="150"/>
              </a:spcBef>
              <a:spcAft>
                <a:spcPts val="0"/>
              </a:spcAft>
              <a:buSzPts val="900"/>
              <a:buFont typeface="Merriweather Sans"/>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172" name="Google Shape;172;g890ac4a122_0_494"/>
          <p:cNvSpPr txBox="1"/>
          <p:nvPr>
            <p:ph idx="2"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173" name="Google Shape;173;g890ac4a122_0_494"/>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174" name="Google Shape;174;g890ac4a122_0_494"/>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175" name="Google Shape;175;g890ac4a122_0_494"/>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
        <p:nvSpPr>
          <p:cNvPr id="176" name="Google Shape;176;g890ac4a122_0_494"/>
          <p:cNvSpPr/>
          <p:nvPr>
            <p:ph idx="3" type="pic"/>
          </p:nvPr>
        </p:nvSpPr>
        <p:spPr>
          <a:xfrm>
            <a:off x="457203" y="1331923"/>
            <a:ext cx="4005300" cy="31929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1200"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Bluebar Quote Dark">
  <p:cSld name="Headline Bluebar Quote Dark">
    <p:bg>
      <p:bgPr>
        <a:solidFill>
          <a:schemeClr val="dk1"/>
        </a:solidFill>
      </p:bgPr>
    </p:bg>
    <p:spTree>
      <p:nvGrpSpPr>
        <p:cNvPr id="177" name="Shape 177"/>
        <p:cNvGrpSpPr/>
        <p:nvPr/>
      </p:nvGrpSpPr>
      <p:grpSpPr>
        <a:xfrm>
          <a:off x="0" y="0"/>
          <a:ext cx="0" cy="0"/>
          <a:chOff x="0" y="0"/>
          <a:chExt cx="0" cy="0"/>
        </a:xfrm>
      </p:grpSpPr>
      <p:sp>
        <p:nvSpPr>
          <p:cNvPr id="178" name="Google Shape;178;g890ac4a122_0_503"/>
          <p:cNvSpPr/>
          <p:nvPr/>
        </p:nvSpPr>
        <p:spPr>
          <a:xfrm>
            <a:off x="4683126" y="3725864"/>
            <a:ext cx="4005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179" name="Google Shape;179;g890ac4a122_0_503"/>
          <p:cNvSpPr/>
          <p:nvPr>
            <p:ph idx="2" type="pic"/>
          </p:nvPr>
        </p:nvSpPr>
        <p:spPr>
          <a:xfrm>
            <a:off x="457203" y="1331923"/>
            <a:ext cx="4005300" cy="31929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1200"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180" name="Google Shape;180;g890ac4a122_0_503"/>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solidFill>
                  <a:schemeClr val="lt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81" name="Google Shape;181;g890ac4a122_0_503"/>
          <p:cNvSpPr txBox="1"/>
          <p:nvPr>
            <p:ph idx="1" type="body"/>
          </p:nvPr>
        </p:nvSpPr>
        <p:spPr>
          <a:xfrm>
            <a:off x="4683126" y="1438775"/>
            <a:ext cx="4003500" cy="2179200"/>
          </a:xfrm>
          <a:prstGeom prst="rect">
            <a:avLst/>
          </a:prstGeom>
          <a:noFill/>
          <a:ln>
            <a:noFill/>
          </a:ln>
        </p:spPr>
        <p:txBody>
          <a:bodyPr anchorCtr="0" anchor="b" bIns="0" lIns="0" spcFirstLastPara="1" rIns="0" wrap="square" tIns="0">
            <a:noAutofit/>
          </a:bodyPr>
          <a:lstStyle>
            <a:lvl1pPr indent="-228600" lvl="0" marL="457200" algn="l">
              <a:lnSpc>
                <a:spcPct val="100000"/>
              </a:lnSpc>
              <a:spcBef>
                <a:spcPts val="563"/>
              </a:spcBef>
              <a:spcAft>
                <a:spcPts val="0"/>
              </a:spcAft>
              <a:buSzPts val="1400"/>
              <a:buNone/>
              <a:defRPr b="0" i="0" sz="1200" cap="none">
                <a:solidFill>
                  <a:srgbClr val="FFFFFF"/>
                </a:solidFill>
                <a:latin typeface="Calibri"/>
                <a:ea typeface="Calibri"/>
                <a:cs typeface="Calibri"/>
                <a:sym typeface="Calibri"/>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285750" lvl="3" marL="1828800" algn="l">
              <a:lnSpc>
                <a:spcPct val="100000"/>
              </a:lnSpc>
              <a:spcBef>
                <a:spcPts val="150"/>
              </a:spcBef>
              <a:spcAft>
                <a:spcPts val="0"/>
              </a:spcAft>
              <a:buClr>
                <a:schemeClr val="dk1"/>
              </a:buClr>
              <a:buSzPts val="900"/>
              <a:buFont typeface="Merriweather Sans"/>
              <a:buChar char="﹣"/>
              <a:defRPr/>
            </a:lvl4pPr>
            <a:lvl5pPr indent="-285750" lvl="4" marL="2286000" algn="l">
              <a:lnSpc>
                <a:spcPct val="100000"/>
              </a:lnSpc>
              <a:spcBef>
                <a:spcPts val="150"/>
              </a:spcBef>
              <a:spcAft>
                <a:spcPts val="0"/>
              </a:spcAft>
              <a:buSzPts val="900"/>
              <a:buFont typeface="Merriweather Sans"/>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182" name="Google Shape;182;g890ac4a122_0_503"/>
          <p:cNvPicPr preferRelativeResize="0"/>
          <p:nvPr/>
        </p:nvPicPr>
        <p:blipFill rotWithShape="1">
          <a:blip r:embed="rId2">
            <a:alphaModFix/>
          </a:blip>
          <a:srcRect b="0" l="0" r="0" t="0"/>
          <a:stretch/>
        </p:blipFill>
        <p:spPr>
          <a:xfrm>
            <a:off x="7606879" y="4681473"/>
            <a:ext cx="550859" cy="160785"/>
          </a:xfrm>
          <a:prstGeom prst="rect">
            <a:avLst/>
          </a:prstGeom>
          <a:noFill/>
          <a:ln>
            <a:noFill/>
          </a:ln>
        </p:spPr>
      </p:pic>
      <p:pic>
        <p:nvPicPr>
          <p:cNvPr id="183" name="Google Shape;183;g890ac4a122_0_503"/>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
        <p:nvSpPr>
          <p:cNvPr id="184" name="Google Shape;184;g890ac4a122_0_503"/>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sp>
        <p:nvSpPr>
          <p:cNvPr id="185" name="Google Shape;185;g890ac4a122_0_503"/>
          <p:cNvSpPr/>
          <p:nvPr/>
        </p:nvSpPr>
        <p:spPr>
          <a:xfrm>
            <a:off x="461963" y="617539"/>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Subhead Bluebar Quote Dark">
  <p:cSld name="Headline Subhead Bluebar Quote Dark">
    <p:bg>
      <p:bgPr>
        <a:solidFill>
          <a:schemeClr val="dk1"/>
        </a:solidFill>
      </p:bgPr>
    </p:bg>
    <p:spTree>
      <p:nvGrpSpPr>
        <p:cNvPr id="186" name="Shape 186"/>
        <p:cNvGrpSpPr/>
        <p:nvPr/>
      </p:nvGrpSpPr>
      <p:grpSpPr>
        <a:xfrm>
          <a:off x="0" y="0"/>
          <a:ext cx="0" cy="0"/>
          <a:chOff x="0" y="0"/>
          <a:chExt cx="0" cy="0"/>
        </a:xfrm>
      </p:grpSpPr>
      <p:sp>
        <p:nvSpPr>
          <p:cNvPr id="187" name="Google Shape;187;g890ac4a122_0_512"/>
          <p:cNvSpPr/>
          <p:nvPr/>
        </p:nvSpPr>
        <p:spPr>
          <a:xfrm>
            <a:off x="4683126" y="3725864"/>
            <a:ext cx="4005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188" name="Google Shape;188;g890ac4a122_0_512"/>
          <p:cNvSpPr/>
          <p:nvPr/>
        </p:nvSpPr>
        <p:spPr>
          <a:xfrm>
            <a:off x="461963" y="931864"/>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189" name="Google Shape;189;g890ac4a122_0_512"/>
          <p:cNvSpPr/>
          <p:nvPr>
            <p:ph idx="2" type="pic"/>
          </p:nvPr>
        </p:nvSpPr>
        <p:spPr>
          <a:xfrm>
            <a:off x="457203" y="1331923"/>
            <a:ext cx="4005300" cy="31929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1200"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190" name="Google Shape;190;g890ac4a122_0_512"/>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solidFill>
                  <a:schemeClr val="lt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91" name="Google Shape;191;g890ac4a122_0_512"/>
          <p:cNvSpPr txBox="1"/>
          <p:nvPr>
            <p:ph idx="1" type="body"/>
          </p:nvPr>
        </p:nvSpPr>
        <p:spPr>
          <a:xfrm>
            <a:off x="4683126" y="1438775"/>
            <a:ext cx="4003500" cy="2179200"/>
          </a:xfrm>
          <a:prstGeom prst="rect">
            <a:avLst/>
          </a:prstGeom>
          <a:noFill/>
          <a:ln>
            <a:noFill/>
          </a:ln>
        </p:spPr>
        <p:txBody>
          <a:bodyPr anchorCtr="0" anchor="b" bIns="0" lIns="0" spcFirstLastPara="1" rIns="0" wrap="square" tIns="0">
            <a:noAutofit/>
          </a:bodyPr>
          <a:lstStyle>
            <a:lvl1pPr indent="-228600" lvl="0" marL="457200" algn="l">
              <a:lnSpc>
                <a:spcPct val="100000"/>
              </a:lnSpc>
              <a:spcBef>
                <a:spcPts val="563"/>
              </a:spcBef>
              <a:spcAft>
                <a:spcPts val="0"/>
              </a:spcAft>
              <a:buSzPts val="1400"/>
              <a:buNone/>
              <a:defRPr b="0" i="0" sz="1200" cap="none">
                <a:solidFill>
                  <a:srgbClr val="FFFFFF"/>
                </a:solidFill>
                <a:latin typeface="Calibri"/>
                <a:ea typeface="Calibri"/>
                <a:cs typeface="Calibri"/>
                <a:sym typeface="Calibri"/>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285750" lvl="3" marL="1828800" algn="l">
              <a:lnSpc>
                <a:spcPct val="100000"/>
              </a:lnSpc>
              <a:spcBef>
                <a:spcPts val="150"/>
              </a:spcBef>
              <a:spcAft>
                <a:spcPts val="0"/>
              </a:spcAft>
              <a:buClr>
                <a:schemeClr val="dk1"/>
              </a:buClr>
              <a:buSzPts val="900"/>
              <a:buFont typeface="Merriweather Sans"/>
              <a:buChar char="﹣"/>
              <a:defRPr/>
            </a:lvl4pPr>
            <a:lvl5pPr indent="-285750" lvl="4" marL="2286000" algn="l">
              <a:lnSpc>
                <a:spcPct val="100000"/>
              </a:lnSpc>
              <a:spcBef>
                <a:spcPts val="150"/>
              </a:spcBef>
              <a:spcAft>
                <a:spcPts val="0"/>
              </a:spcAft>
              <a:buSzPts val="900"/>
              <a:buFont typeface="Merriweather Sans"/>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192" name="Google Shape;192;g890ac4a122_0_512"/>
          <p:cNvSpPr txBox="1"/>
          <p:nvPr>
            <p:ph idx="3"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lt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193" name="Google Shape;193;g890ac4a122_0_512"/>
          <p:cNvPicPr preferRelativeResize="0"/>
          <p:nvPr/>
        </p:nvPicPr>
        <p:blipFill rotWithShape="1">
          <a:blip r:embed="rId2">
            <a:alphaModFix/>
          </a:blip>
          <a:srcRect b="0" l="0" r="0" t="0"/>
          <a:stretch/>
        </p:blipFill>
        <p:spPr>
          <a:xfrm>
            <a:off x="7606879" y="4681473"/>
            <a:ext cx="550859" cy="160785"/>
          </a:xfrm>
          <a:prstGeom prst="rect">
            <a:avLst/>
          </a:prstGeom>
          <a:noFill/>
          <a:ln>
            <a:noFill/>
          </a:ln>
        </p:spPr>
      </p:pic>
      <p:pic>
        <p:nvPicPr>
          <p:cNvPr id="194" name="Google Shape;194;g890ac4a122_0_512"/>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
        <p:nvSpPr>
          <p:cNvPr id="195" name="Google Shape;195;g890ac4a122_0_512"/>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Subhead NO Bluebar Quote Dark">
  <p:cSld name="Headline Subhead NO Bluebar Quote Dark">
    <p:bg>
      <p:bgPr>
        <a:solidFill>
          <a:schemeClr val="dk1"/>
        </a:solidFill>
      </p:bgPr>
    </p:bg>
    <p:spTree>
      <p:nvGrpSpPr>
        <p:cNvPr id="196" name="Shape 196"/>
        <p:cNvGrpSpPr/>
        <p:nvPr/>
      </p:nvGrpSpPr>
      <p:grpSpPr>
        <a:xfrm>
          <a:off x="0" y="0"/>
          <a:ext cx="0" cy="0"/>
          <a:chOff x="0" y="0"/>
          <a:chExt cx="0" cy="0"/>
        </a:xfrm>
      </p:grpSpPr>
      <p:sp>
        <p:nvSpPr>
          <p:cNvPr id="197" name="Google Shape;197;g890ac4a122_0_522"/>
          <p:cNvSpPr/>
          <p:nvPr/>
        </p:nvSpPr>
        <p:spPr>
          <a:xfrm>
            <a:off x="4683126" y="3725864"/>
            <a:ext cx="4005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198" name="Google Shape;198;g890ac4a122_0_522"/>
          <p:cNvSpPr/>
          <p:nvPr>
            <p:ph idx="2" type="pic"/>
          </p:nvPr>
        </p:nvSpPr>
        <p:spPr>
          <a:xfrm>
            <a:off x="457203" y="1331923"/>
            <a:ext cx="4005300" cy="31929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1200"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199" name="Google Shape;199;g890ac4a122_0_522"/>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solidFill>
                  <a:schemeClr val="lt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00" name="Google Shape;200;g890ac4a122_0_522"/>
          <p:cNvSpPr txBox="1"/>
          <p:nvPr>
            <p:ph idx="1" type="body"/>
          </p:nvPr>
        </p:nvSpPr>
        <p:spPr>
          <a:xfrm>
            <a:off x="4683126" y="1438775"/>
            <a:ext cx="4003500" cy="2179200"/>
          </a:xfrm>
          <a:prstGeom prst="rect">
            <a:avLst/>
          </a:prstGeom>
          <a:noFill/>
          <a:ln>
            <a:noFill/>
          </a:ln>
        </p:spPr>
        <p:txBody>
          <a:bodyPr anchorCtr="0" anchor="b" bIns="0" lIns="0" spcFirstLastPara="1" rIns="0" wrap="square" tIns="0">
            <a:noAutofit/>
          </a:bodyPr>
          <a:lstStyle>
            <a:lvl1pPr indent="-228600" lvl="0" marL="457200" algn="l">
              <a:lnSpc>
                <a:spcPct val="100000"/>
              </a:lnSpc>
              <a:spcBef>
                <a:spcPts val="563"/>
              </a:spcBef>
              <a:spcAft>
                <a:spcPts val="0"/>
              </a:spcAft>
              <a:buSzPts val="1400"/>
              <a:buNone/>
              <a:defRPr b="0" i="0" sz="1200" cap="none">
                <a:solidFill>
                  <a:srgbClr val="FFFFFF"/>
                </a:solidFill>
                <a:latin typeface="Calibri"/>
                <a:ea typeface="Calibri"/>
                <a:cs typeface="Calibri"/>
                <a:sym typeface="Calibri"/>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285750" lvl="3" marL="1828800" algn="l">
              <a:lnSpc>
                <a:spcPct val="100000"/>
              </a:lnSpc>
              <a:spcBef>
                <a:spcPts val="150"/>
              </a:spcBef>
              <a:spcAft>
                <a:spcPts val="0"/>
              </a:spcAft>
              <a:buClr>
                <a:schemeClr val="dk1"/>
              </a:buClr>
              <a:buSzPts val="900"/>
              <a:buFont typeface="Merriweather Sans"/>
              <a:buChar char="﹣"/>
              <a:defRPr/>
            </a:lvl4pPr>
            <a:lvl5pPr indent="-285750" lvl="4" marL="2286000" algn="l">
              <a:lnSpc>
                <a:spcPct val="100000"/>
              </a:lnSpc>
              <a:spcBef>
                <a:spcPts val="150"/>
              </a:spcBef>
              <a:spcAft>
                <a:spcPts val="0"/>
              </a:spcAft>
              <a:buSzPts val="900"/>
              <a:buFont typeface="Merriweather Sans"/>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01" name="Google Shape;201;g890ac4a122_0_522"/>
          <p:cNvSpPr txBox="1"/>
          <p:nvPr>
            <p:ph idx="3"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lt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202" name="Google Shape;202;g890ac4a122_0_522"/>
          <p:cNvPicPr preferRelativeResize="0"/>
          <p:nvPr/>
        </p:nvPicPr>
        <p:blipFill rotWithShape="1">
          <a:blip r:embed="rId2">
            <a:alphaModFix/>
          </a:blip>
          <a:srcRect b="0" l="0" r="0" t="0"/>
          <a:stretch/>
        </p:blipFill>
        <p:spPr>
          <a:xfrm>
            <a:off x="7606879" y="4681473"/>
            <a:ext cx="550859" cy="160785"/>
          </a:xfrm>
          <a:prstGeom prst="rect">
            <a:avLst/>
          </a:prstGeom>
          <a:noFill/>
          <a:ln>
            <a:noFill/>
          </a:ln>
        </p:spPr>
      </p:pic>
      <p:pic>
        <p:nvPicPr>
          <p:cNvPr id="203" name="Google Shape;203;g890ac4a122_0_522"/>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
        <p:nvSpPr>
          <p:cNvPr id="204" name="Google Shape;204;g890ac4a122_0_522"/>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Divider">
  <p:cSld name="Section Divider">
    <p:bg>
      <p:bgPr>
        <a:solidFill>
          <a:schemeClr val="dk2"/>
        </a:solidFill>
      </p:bgPr>
    </p:bg>
    <p:spTree>
      <p:nvGrpSpPr>
        <p:cNvPr id="205" name="Shape 205"/>
        <p:cNvGrpSpPr/>
        <p:nvPr/>
      </p:nvGrpSpPr>
      <p:grpSpPr>
        <a:xfrm>
          <a:off x="0" y="0"/>
          <a:ext cx="0" cy="0"/>
          <a:chOff x="0" y="0"/>
          <a:chExt cx="0" cy="0"/>
        </a:xfrm>
      </p:grpSpPr>
      <p:sp>
        <p:nvSpPr>
          <p:cNvPr id="206" name="Google Shape;206;g890ac4a122_0_531"/>
          <p:cNvSpPr/>
          <p:nvPr/>
        </p:nvSpPr>
        <p:spPr>
          <a:xfrm>
            <a:off x="3271839" y="2956936"/>
            <a:ext cx="5871900" cy="840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207" name="Google Shape;207;g890ac4a122_0_531"/>
          <p:cNvSpPr txBox="1"/>
          <p:nvPr>
            <p:ph type="ctrTitle"/>
          </p:nvPr>
        </p:nvSpPr>
        <p:spPr>
          <a:xfrm>
            <a:off x="3271839" y="1071105"/>
            <a:ext cx="5039700" cy="1790700"/>
          </a:xfrm>
          <a:prstGeom prst="rect">
            <a:avLst/>
          </a:prstGeom>
          <a:noFill/>
          <a:ln>
            <a:noFill/>
          </a:ln>
        </p:spPr>
        <p:txBody>
          <a:bodyPr anchorCtr="0" anchor="b" bIns="0" lIns="0" spcFirstLastPara="1" rIns="0" wrap="square" tIns="0">
            <a:noAutofit/>
          </a:bodyPr>
          <a:lstStyle>
            <a:lvl1pPr lvl="0" algn="l">
              <a:lnSpc>
                <a:spcPct val="85000"/>
              </a:lnSpc>
              <a:spcBef>
                <a:spcPts val="0"/>
              </a:spcBef>
              <a:spcAft>
                <a:spcPts val="0"/>
              </a:spcAft>
              <a:buSzPts val="1400"/>
              <a:buNone/>
              <a:defRPr sz="2200">
                <a:solidFill>
                  <a:schemeClr val="lt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pic>
        <p:nvPicPr>
          <p:cNvPr id="208" name="Google Shape;208;g890ac4a122_0_531"/>
          <p:cNvPicPr preferRelativeResize="0"/>
          <p:nvPr/>
        </p:nvPicPr>
        <p:blipFill rotWithShape="1">
          <a:blip r:embed="rId2">
            <a:alphaModFix/>
          </a:blip>
          <a:srcRect b="0" l="0" r="0" t="0"/>
          <a:stretch/>
        </p:blipFill>
        <p:spPr>
          <a:xfrm>
            <a:off x="7606879" y="4681473"/>
            <a:ext cx="550859" cy="160785"/>
          </a:xfrm>
          <a:prstGeom prst="rect">
            <a:avLst/>
          </a:prstGeom>
          <a:noFill/>
          <a:ln>
            <a:noFill/>
          </a:ln>
        </p:spPr>
      </p:pic>
      <p:sp>
        <p:nvSpPr>
          <p:cNvPr id="209" name="Google Shape;209;g890ac4a122_0_531"/>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210" name="Google Shape;210;g890ac4a122_0_531"/>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Section Divider">
  <p:cSld name="1_Section Divider">
    <p:bg>
      <p:bgPr>
        <a:solidFill>
          <a:schemeClr val="dk1"/>
        </a:solidFill>
      </p:bgPr>
    </p:bg>
    <p:spTree>
      <p:nvGrpSpPr>
        <p:cNvPr id="211" name="Shape 211"/>
        <p:cNvGrpSpPr/>
        <p:nvPr/>
      </p:nvGrpSpPr>
      <p:grpSpPr>
        <a:xfrm>
          <a:off x="0" y="0"/>
          <a:ext cx="0" cy="0"/>
          <a:chOff x="0" y="0"/>
          <a:chExt cx="0" cy="0"/>
        </a:xfrm>
      </p:grpSpPr>
      <p:sp>
        <p:nvSpPr>
          <p:cNvPr id="212" name="Google Shape;212;g890ac4a122_0_537"/>
          <p:cNvSpPr/>
          <p:nvPr/>
        </p:nvSpPr>
        <p:spPr>
          <a:xfrm>
            <a:off x="3271839" y="2956936"/>
            <a:ext cx="5871900" cy="840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213" name="Google Shape;213;g890ac4a122_0_537"/>
          <p:cNvSpPr txBox="1"/>
          <p:nvPr>
            <p:ph type="ctrTitle"/>
          </p:nvPr>
        </p:nvSpPr>
        <p:spPr>
          <a:xfrm>
            <a:off x="3271839" y="1071105"/>
            <a:ext cx="5039700" cy="1790700"/>
          </a:xfrm>
          <a:prstGeom prst="rect">
            <a:avLst/>
          </a:prstGeom>
          <a:noFill/>
          <a:ln>
            <a:noFill/>
          </a:ln>
        </p:spPr>
        <p:txBody>
          <a:bodyPr anchorCtr="0" anchor="b" bIns="0" lIns="0" spcFirstLastPara="1" rIns="0" wrap="square" tIns="0">
            <a:noAutofit/>
          </a:bodyPr>
          <a:lstStyle>
            <a:lvl1pPr lvl="0" algn="l">
              <a:lnSpc>
                <a:spcPct val="85000"/>
              </a:lnSpc>
              <a:spcBef>
                <a:spcPts val="0"/>
              </a:spcBef>
              <a:spcAft>
                <a:spcPts val="0"/>
              </a:spcAft>
              <a:buSzPts val="1400"/>
              <a:buNone/>
              <a:defRPr sz="2200">
                <a:solidFill>
                  <a:schemeClr val="lt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pic>
        <p:nvPicPr>
          <p:cNvPr id="214" name="Google Shape;214;g890ac4a122_0_537"/>
          <p:cNvPicPr preferRelativeResize="0"/>
          <p:nvPr/>
        </p:nvPicPr>
        <p:blipFill rotWithShape="1">
          <a:blip r:embed="rId2">
            <a:alphaModFix/>
          </a:blip>
          <a:srcRect b="0" l="0" r="0" t="0"/>
          <a:stretch/>
        </p:blipFill>
        <p:spPr>
          <a:xfrm>
            <a:off x="7606879" y="4681473"/>
            <a:ext cx="550859" cy="160785"/>
          </a:xfrm>
          <a:prstGeom prst="rect">
            <a:avLst/>
          </a:prstGeom>
          <a:noFill/>
          <a:ln>
            <a:noFill/>
          </a:ln>
        </p:spPr>
      </p:pic>
      <p:sp>
        <p:nvSpPr>
          <p:cNvPr id="215" name="Google Shape;215;g890ac4a122_0_537"/>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216" name="Google Shape;216;g890ac4a122_0_537"/>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Bluebar Two Content">
  <p:cSld name="Headline Bluebar Two Content">
    <p:spTree>
      <p:nvGrpSpPr>
        <p:cNvPr id="217" name="Shape 217"/>
        <p:cNvGrpSpPr/>
        <p:nvPr/>
      </p:nvGrpSpPr>
      <p:grpSpPr>
        <a:xfrm>
          <a:off x="0" y="0"/>
          <a:ext cx="0" cy="0"/>
          <a:chOff x="0" y="0"/>
          <a:chExt cx="0" cy="0"/>
        </a:xfrm>
      </p:grpSpPr>
      <p:sp>
        <p:nvSpPr>
          <p:cNvPr id="218" name="Google Shape;218;g890ac4a122_0_543"/>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19" name="Google Shape;219;g890ac4a122_0_543"/>
          <p:cNvSpPr txBox="1"/>
          <p:nvPr>
            <p:ph idx="1" type="body"/>
          </p:nvPr>
        </p:nvSpPr>
        <p:spPr>
          <a:xfrm>
            <a:off x="457201" y="1369219"/>
            <a:ext cx="4003500" cy="3263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a:lvl1pPr>
            <a:lvl2pPr indent="-228600" lvl="1" marL="914400" algn="l">
              <a:lnSpc>
                <a:spcPct val="90000"/>
              </a:lnSpc>
              <a:spcBef>
                <a:spcPts val="450"/>
              </a:spcBef>
              <a:spcAft>
                <a:spcPts val="0"/>
              </a:spcAft>
              <a:buSzPts val="1400"/>
              <a:buNone/>
              <a:defRPr>
                <a:latin typeface="Calibri"/>
                <a:ea typeface="Calibri"/>
                <a:cs typeface="Calibri"/>
                <a:sym typeface="Calibri"/>
              </a:defRPr>
            </a:lvl2pPr>
            <a:lvl3pPr indent="-292100" lvl="2" marL="1371600" algn="l">
              <a:lnSpc>
                <a:spcPct val="100000"/>
              </a:lnSpc>
              <a:spcBef>
                <a:spcPts val="300"/>
              </a:spcBef>
              <a:spcAft>
                <a:spcPts val="0"/>
              </a:spcAft>
              <a:buSzPts val="1000"/>
              <a:buChar char="▪"/>
              <a:defRPr>
                <a:latin typeface="Calibri"/>
                <a:ea typeface="Calibri"/>
                <a:cs typeface="Calibri"/>
                <a:sym typeface="Calibri"/>
              </a:defRPr>
            </a:lvl3pPr>
            <a:lvl4pPr indent="-285750" lvl="3" marL="1828800" algn="l">
              <a:lnSpc>
                <a:spcPct val="100000"/>
              </a:lnSpc>
              <a:spcBef>
                <a:spcPts val="150"/>
              </a:spcBef>
              <a:spcAft>
                <a:spcPts val="0"/>
              </a:spcAft>
              <a:buClr>
                <a:schemeClr val="dk1"/>
              </a:buClr>
              <a:buSzPts val="900"/>
              <a:buChar char="﹣"/>
              <a:defRPr>
                <a:latin typeface="Calibri"/>
                <a:ea typeface="Calibri"/>
                <a:cs typeface="Calibri"/>
                <a:sym typeface="Calibri"/>
              </a:defRPr>
            </a:lvl4pPr>
            <a:lvl5pPr indent="-285750" lvl="4" marL="2286000" algn="l">
              <a:lnSpc>
                <a:spcPct val="100000"/>
              </a:lnSpc>
              <a:spcBef>
                <a:spcPts val="150"/>
              </a:spcBef>
              <a:spcAft>
                <a:spcPts val="0"/>
              </a:spcAft>
              <a:buSzPts val="900"/>
              <a:buChar char="･"/>
              <a:defRPr>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20" name="Google Shape;220;g890ac4a122_0_543"/>
          <p:cNvSpPr txBox="1"/>
          <p:nvPr>
            <p:ph idx="2" type="body"/>
          </p:nvPr>
        </p:nvSpPr>
        <p:spPr>
          <a:xfrm>
            <a:off x="4683126" y="1369219"/>
            <a:ext cx="4003500" cy="3263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a:lvl1pPr>
            <a:lvl2pPr indent="-228600" lvl="1" marL="914400" algn="l">
              <a:lnSpc>
                <a:spcPct val="90000"/>
              </a:lnSpc>
              <a:spcBef>
                <a:spcPts val="450"/>
              </a:spcBef>
              <a:spcAft>
                <a:spcPts val="0"/>
              </a:spcAft>
              <a:buSzPts val="1400"/>
              <a:buNone/>
              <a:defRPr>
                <a:latin typeface="Calibri"/>
                <a:ea typeface="Calibri"/>
                <a:cs typeface="Calibri"/>
                <a:sym typeface="Calibri"/>
              </a:defRPr>
            </a:lvl2pPr>
            <a:lvl3pPr indent="-292100" lvl="2" marL="1371600" algn="l">
              <a:lnSpc>
                <a:spcPct val="100000"/>
              </a:lnSpc>
              <a:spcBef>
                <a:spcPts val="300"/>
              </a:spcBef>
              <a:spcAft>
                <a:spcPts val="0"/>
              </a:spcAft>
              <a:buSzPts val="1000"/>
              <a:buChar char="▪"/>
              <a:defRPr>
                <a:latin typeface="Calibri"/>
                <a:ea typeface="Calibri"/>
                <a:cs typeface="Calibri"/>
                <a:sym typeface="Calibri"/>
              </a:defRPr>
            </a:lvl3pPr>
            <a:lvl4pPr indent="-285750" lvl="3" marL="1828800" algn="l">
              <a:lnSpc>
                <a:spcPct val="100000"/>
              </a:lnSpc>
              <a:spcBef>
                <a:spcPts val="150"/>
              </a:spcBef>
              <a:spcAft>
                <a:spcPts val="0"/>
              </a:spcAft>
              <a:buClr>
                <a:schemeClr val="dk1"/>
              </a:buClr>
              <a:buSzPts val="900"/>
              <a:buChar char="﹣"/>
              <a:defRPr>
                <a:latin typeface="Calibri"/>
                <a:ea typeface="Calibri"/>
                <a:cs typeface="Calibri"/>
                <a:sym typeface="Calibri"/>
              </a:defRPr>
            </a:lvl4pPr>
            <a:lvl5pPr indent="-285750" lvl="4" marL="2286000" algn="l">
              <a:lnSpc>
                <a:spcPct val="100000"/>
              </a:lnSpc>
              <a:spcBef>
                <a:spcPts val="150"/>
              </a:spcBef>
              <a:spcAft>
                <a:spcPts val="0"/>
              </a:spcAft>
              <a:buSzPts val="900"/>
              <a:buChar char="･"/>
              <a:defRPr>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221" name="Google Shape;221;g890ac4a122_0_543"/>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222" name="Google Shape;222;g890ac4a122_0_543"/>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223" name="Google Shape;223;g890ac4a122_0_543"/>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
        <p:nvSpPr>
          <p:cNvPr id="224" name="Google Shape;224;g890ac4a122_0_543"/>
          <p:cNvSpPr/>
          <p:nvPr/>
        </p:nvSpPr>
        <p:spPr>
          <a:xfrm>
            <a:off x="461963" y="617539"/>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15" name="Shape 15"/>
        <p:cNvGrpSpPr/>
        <p:nvPr/>
      </p:nvGrpSpPr>
      <p:grpSpPr>
        <a:xfrm>
          <a:off x="0" y="0"/>
          <a:ext cx="0" cy="0"/>
          <a:chOff x="0" y="0"/>
          <a:chExt cx="0" cy="0"/>
        </a:xfrm>
      </p:grpSpPr>
      <p:sp>
        <p:nvSpPr>
          <p:cNvPr id="16" name="Google Shape;16;p22"/>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22"/>
          <p:cNvSpPr txBox="1"/>
          <p:nvPr>
            <p:ph idx="1" type="body"/>
          </p:nvPr>
        </p:nvSpPr>
        <p:spPr>
          <a:xfrm>
            <a:off x="457200" y="1203480"/>
            <a:ext cx="4015800" cy="298296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18" name="Google Shape;18;p22"/>
          <p:cNvSpPr txBox="1"/>
          <p:nvPr>
            <p:ph idx="2" type="body"/>
          </p:nvPr>
        </p:nvSpPr>
        <p:spPr>
          <a:xfrm>
            <a:off x="4674240" y="1203480"/>
            <a:ext cx="4015800" cy="298296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Subhead Bluebar Two Content">
  <p:cSld name="Headline Subhead Bluebar Two Content">
    <p:spTree>
      <p:nvGrpSpPr>
        <p:cNvPr id="225" name="Shape 225"/>
        <p:cNvGrpSpPr/>
        <p:nvPr/>
      </p:nvGrpSpPr>
      <p:grpSpPr>
        <a:xfrm>
          <a:off x="0" y="0"/>
          <a:ext cx="0" cy="0"/>
          <a:chOff x="0" y="0"/>
          <a:chExt cx="0" cy="0"/>
        </a:xfrm>
      </p:grpSpPr>
      <p:sp>
        <p:nvSpPr>
          <p:cNvPr id="226" name="Google Shape;226;g890ac4a122_0_551"/>
          <p:cNvSpPr/>
          <p:nvPr/>
        </p:nvSpPr>
        <p:spPr>
          <a:xfrm>
            <a:off x="461963" y="931864"/>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227" name="Google Shape;227;g890ac4a122_0_551"/>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28" name="Google Shape;228;g890ac4a122_0_551"/>
          <p:cNvSpPr txBox="1"/>
          <p:nvPr>
            <p:ph idx="1" type="body"/>
          </p:nvPr>
        </p:nvSpPr>
        <p:spPr>
          <a:xfrm>
            <a:off x="457201" y="1369219"/>
            <a:ext cx="4003500" cy="3263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a:lvl1pPr>
            <a:lvl2pPr indent="-228600" lvl="1" marL="914400" algn="l">
              <a:lnSpc>
                <a:spcPct val="90000"/>
              </a:lnSpc>
              <a:spcBef>
                <a:spcPts val="450"/>
              </a:spcBef>
              <a:spcAft>
                <a:spcPts val="0"/>
              </a:spcAft>
              <a:buSzPts val="1400"/>
              <a:buNone/>
              <a:defRPr>
                <a:latin typeface="Calibri"/>
                <a:ea typeface="Calibri"/>
                <a:cs typeface="Calibri"/>
                <a:sym typeface="Calibri"/>
              </a:defRPr>
            </a:lvl2pPr>
            <a:lvl3pPr indent="-292100" lvl="2" marL="1371600" algn="l">
              <a:lnSpc>
                <a:spcPct val="100000"/>
              </a:lnSpc>
              <a:spcBef>
                <a:spcPts val="300"/>
              </a:spcBef>
              <a:spcAft>
                <a:spcPts val="0"/>
              </a:spcAft>
              <a:buSzPts val="1000"/>
              <a:buChar char="▪"/>
              <a:defRPr>
                <a:latin typeface="Calibri"/>
                <a:ea typeface="Calibri"/>
                <a:cs typeface="Calibri"/>
                <a:sym typeface="Calibri"/>
              </a:defRPr>
            </a:lvl3pPr>
            <a:lvl4pPr indent="-285750" lvl="3" marL="1828800" algn="l">
              <a:lnSpc>
                <a:spcPct val="100000"/>
              </a:lnSpc>
              <a:spcBef>
                <a:spcPts val="150"/>
              </a:spcBef>
              <a:spcAft>
                <a:spcPts val="0"/>
              </a:spcAft>
              <a:buClr>
                <a:schemeClr val="dk1"/>
              </a:buClr>
              <a:buSzPts val="900"/>
              <a:buChar char="﹣"/>
              <a:defRPr>
                <a:latin typeface="Calibri"/>
                <a:ea typeface="Calibri"/>
                <a:cs typeface="Calibri"/>
                <a:sym typeface="Calibri"/>
              </a:defRPr>
            </a:lvl4pPr>
            <a:lvl5pPr indent="-285750" lvl="4" marL="2286000" algn="l">
              <a:lnSpc>
                <a:spcPct val="100000"/>
              </a:lnSpc>
              <a:spcBef>
                <a:spcPts val="150"/>
              </a:spcBef>
              <a:spcAft>
                <a:spcPts val="0"/>
              </a:spcAft>
              <a:buSzPts val="900"/>
              <a:buChar char="･"/>
              <a:defRPr>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29" name="Google Shape;229;g890ac4a122_0_551"/>
          <p:cNvSpPr txBox="1"/>
          <p:nvPr>
            <p:ph idx="2" type="body"/>
          </p:nvPr>
        </p:nvSpPr>
        <p:spPr>
          <a:xfrm>
            <a:off x="4683126" y="1369219"/>
            <a:ext cx="4003500" cy="3263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a:lvl1pPr>
            <a:lvl2pPr indent="-228600" lvl="1" marL="914400" algn="l">
              <a:lnSpc>
                <a:spcPct val="90000"/>
              </a:lnSpc>
              <a:spcBef>
                <a:spcPts val="450"/>
              </a:spcBef>
              <a:spcAft>
                <a:spcPts val="0"/>
              </a:spcAft>
              <a:buSzPts val="1400"/>
              <a:buNone/>
              <a:defRPr>
                <a:latin typeface="Calibri"/>
                <a:ea typeface="Calibri"/>
                <a:cs typeface="Calibri"/>
                <a:sym typeface="Calibri"/>
              </a:defRPr>
            </a:lvl2pPr>
            <a:lvl3pPr indent="-292100" lvl="2" marL="1371600" algn="l">
              <a:lnSpc>
                <a:spcPct val="100000"/>
              </a:lnSpc>
              <a:spcBef>
                <a:spcPts val="300"/>
              </a:spcBef>
              <a:spcAft>
                <a:spcPts val="0"/>
              </a:spcAft>
              <a:buSzPts val="1000"/>
              <a:buChar char="▪"/>
              <a:defRPr>
                <a:latin typeface="Calibri"/>
                <a:ea typeface="Calibri"/>
                <a:cs typeface="Calibri"/>
                <a:sym typeface="Calibri"/>
              </a:defRPr>
            </a:lvl3pPr>
            <a:lvl4pPr indent="-285750" lvl="3" marL="1828800" algn="l">
              <a:lnSpc>
                <a:spcPct val="100000"/>
              </a:lnSpc>
              <a:spcBef>
                <a:spcPts val="150"/>
              </a:spcBef>
              <a:spcAft>
                <a:spcPts val="0"/>
              </a:spcAft>
              <a:buClr>
                <a:schemeClr val="dk1"/>
              </a:buClr>
              <a:buSzPts val="900"/>
              <a:buChar char="﹣"/>
              <a:defRPr>
                <a:latin typeface="Calibri"/>
                <a:ea typeface="Calibri"/>
                <a:cs typeface="Calibri"/>
                <a:sym typeface="Calibri"/>
              </a:defRPr>
            </a:lvl4pPr>
            <a:lvl5pPr indent="-285750" lvl="4" marL="2286000" algn="l">
              <a:lnSpc>
                <a:spcPct val="100000"/>
              </a:lnSpc>
              <a:spcBef>
                <a:spcPts val="150"/>
              </a:spcBef>
              <a:spcAft>
                <a:spcPts val="0"/>
              </a:spcAft>
              <a:buSzPts val="900"/>
              <a:buChar char="･"/>
              <a:defRPr>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30" name="Google Shape;230;g890ac4a122_0_551"/>
          <p:cNvSpPr txBox="1"/>
          <p:nvPr>
            <p:ph idx="3"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231" name="Google Shape;231;g890ac4a122_0_551"/>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232" name="Google Shape;232;g890ac4a122_0_551"/>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233" name="Google Shape;233;g890ac4a122_0_551"/>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Subhead NO Bluebar Two Content">
  <p:cSld name="Headline Subhead NO Bluebar Two Content">
    <p:spTree>
      <p:nvGrpSpPr>
        <p:cNvPr id="234" name="Shape 234"/>
        <p:cNvGrpSpPr/>
        <p:nvPr/>
      </p:nvGrpSpPr>
      <p:grpSpPr>
        <a:xfrm>
          <a:off x="0" y="0"/>
          <a:ext cx="0" cy="0"/>
          <a:chOff x="0" y="0"/>
          <a:chExt cx="0" cy="0"/>
        </a:xfrm>
      </p:grpSpPr>
      <p:sp>
        <p:nvSpPr>
          <p:cNvPr id="235" name="Google Shape;235;g890ac4a122_0_560"/>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36" name="Google Shape;236;g890ac4a122_0_560"/>
          <p:cNvSpPr txBox="1"/>
          <p:nvPr>
            <p:ph idx="1" type="body"/>
          </p:nvPr>
        </p:nvSpPr>
        <p:spPr>
          <a:xfrm>
            <a:off x="457201" y="1369219"/>
            <a:ext cx="4003500" cy="3263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a:lvl1pPr>
            <a:lvl2pPr indent="-228600" lvl="1" marL="914400" algn="l">
              <a:lnSpc>
                <a:spcPct val="90000"/>
              </a:lnSpc>
              <a:spcBef>
                <a:spcPts val="450"/>
              </a:spcBef>
              <a:spcAft>
                <a:spcPts val="0"/>
              </a:spcAft>
              <a:buSzPts val="1400"/>
              <a:buNone/>
              <a:defRPr>
                <a:latin typeface="Calibri"/>
                <a:ea typeface="Calibri"/>
                <a:cs typeface="Calibri"/>
                <a:sym typeface="Calibri"/>
              </a:defRPr>
            </a:lvl2pPr>
            <a:lvl3pPr indent="-292100" lvl="2" marL="1371600" algn="l">
              <a:lnSpc>
                <a:spcPct val="100000"/>
              </a:lnSpc>
              <a:spcBef>
                <a:spcPts val="300"/>
              </a:spcBef>
              <a:spcAft>
                <a:spcPts val="0"/>
              </a:spcAft>
              <a:buSzPts val="1000"/>
              <a:buChar char="▪"/>
              <a:defRPr>
                <a:latin typeface="Calibri"/>
                <a:ea typeface="Calibri"/>
                <a:cs typeface="Calibri"/>
                <a:sym typeface="Calibri"/>
              </a:defRPr>
            </a:lvl3pPr>
            <a:lvl4pPr indent="-285750" lvl="3" marL="1828800" algn="l">
              <a:lnSpc>
                <a:spcPct val="100000"/>
              </a:lnSpc>
              <a:spcBef>
                <a:spcPts val="150"/>
              </a:spcBef>
              <a:spcAft>
                <a:spcPts val="0"/>
              </a:spcAft>
              <a:buClr>
                <a:schemeClr val="dk1"/>
              </a:buClr>
              <a:buSzPts val="900"/>
              <a:buChar char="﹣"/>
              <a:defRPr>
                <a:latin typeface="Calibri"/>
                <a:ea typeface="Calibri"/>
                <a:cs typeface="Calibri"/>
                <a:sym typeface="Calibri"/>
              </a:defRPr>
            </a:lvl4pPr>
            <a:lvl5pPr indent="-285750" lvl="4" marL="2286000" algn="l">
              <a:lnSpc>
                <a:spcPct val="100000"/>
              </a:lnSpc>
              <a:spcBef>
                <a:spcPts val="150"/>
              </a:spcBef>
              <a:spcAft>
                <a:spcPts val="0"/>
              </a:spcAft>
              <a:buSzPts val="900"/>
              <a:buChar char="･"/>
              <a:defRPr>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37" name="Google Shape;237;g890ac4a122_0_560"/>
          <p:cNvSpPr txBox="1"/>
          <p:nvPr>
            <p:ph idx="2" type="body"/>
          </p:nvPr>
        </p:nvSpPr>
        <p:spPr>
          <a:xfrm>
            <a:off x="4683126" y="1369219"/>
            <a:ext cx="4003500" cy="3263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a:lvl1pPr>
            <a:lvl2pPr indent="-228600" lvl="1" marL="914400" algn="l">
              <a:lnSpc>
                <a:spcPct val="90000"/>
              </a:lnSpc>
              <a:spcBef>
                <a:spcPts val="450"/>
              </a:spcBef>
              <a:spcAft>
                <a:spcPts val="0"/>
              </a:spcAft>
              <a:buSzPts val="1400"/>
              <a:buNone/>
              <a:defRPr>
                <a:latin typeface="Calibri"/>
                <a:ea typeface="Calibri"/>
                <a:cs typeface="Calibri"/>
                <a:sym typeface="Calibri"/>
              </a:defRPr>
            </a:lvl2pPr>
            <a:lvl3pPr indent="-292100" lvl="2" marL="1371600" algn="l">
              <a:lnSpc>
                <a:spcPct val="100000"/>
              </a:lnSpc>
              <a:spcBef>
                <a:spcPts val="300"/>
              </a:spcBef>
              <a:spcAft>
                <a:spcPts val="0"/>
              </a:spcAft>
              <a:buSzPts val="1000"/>
              <a:buChar char="▪"/>
              <a:defRPr>
                <a:latin typeface="Calibri"/>
                <a:ea typeface="Calibri"/>
                <a:cs typeface="Calibri"/>
                <a:sym typeface="Calibri"/>
              </a:defRPr>
            </a:lvl3pPr>
            <a:lvl4pPr indent="-285750" lvl="3" marL="1828800" algn="l">
              <a:lnSpc>
                <a:spcPct val="100000"/>
              </a:lnSpc>
              <a:spcBef>
                <a:spcPts val="150"/>
              </a:spcBef>
              <a:spcAft>
                <a:spcPts val="0"/>
              </a:spcAft>
              <a:buClr>
                <a:schemeClr val="dk1"/>
              </a:buClr>
              <a:buSzPts val="900"/>
              <a:buChar char="﹣"/>
              <a:defRPr>
                <a:latin typeface="Calibri"/>
                <a:ea typeface="Calibri"/>
                <a:cs typeface="Calibri"/>
                <a:sym typeface="Calibri"/>
              </a:defRPr>
            </a:lvl4pPr>
            <a:lvl5pPr indent="-285750" lvl="4" marL="2286000" algn="l">
              <a:lnSpc>
                <a:spcPct val="100000"/>
              </a:lnSpc>
              <a:spcBef>
                <a:spcPts val="150"/>
              </a:spcBef>
              <a:spcAft>
                <a:spcPts val="0"/>
              </a:spcAft>
              <a:buSzPts val="900"/>
              <a:buChar char="･"/>
              <a:defRPr>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38" name="Google Shape;238;g890ac4a122_0_560"/>
          <p:cNvSpPr txBox="1"/>
          <p:nvPr>
            <p:ph idx="3"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239" name="Google Shape;239;g890ac4a122_0_560"/>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240" name="Google Shape;240;g890ac4a122_0_560"/>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241" name="Google Shape;241;g890ac4a122_0_560"/>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Bluebar Three Column">
  <p:cSld name="Headline Bluebar Three Column">
    <p:spTree>
      <p:nvGrpSpPr>
        <p:cNvPr id="242" name="Shape 242"/>
        <p:cNvGrpSpPr/>
        <p:nvPr/>
      </p:nvGrpSpPr>
      <p:grpSpPr>
        <a:xfrm>
          <a:off x="0" y="0"/>
          <a:ext cx="0" cy="0"/>
          <a:chOff x="0" y="0"/>
          <a:chExt cx="0" cy="0"/>
        </a:xfrm>
      </p:grpSpPr>
      <p:sp>
        <p:nvSpPr>
          <p:cNvPr id="243" name="Google Shape;243;g890ac4a122_0_568"/>
          <p:cNvSpPr/>
          <p:nvPr/>
        </p:nvSpPr>
        <p:spPr>
          <a:xfrm>
            <a:off x="461964" y="4211639"/>
            <a:ext cx="2587500" cy="603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244" name="Google Shape;244;g890ac4a122_0_568"/>
          <p:cNvSpPr/>
          <p:nvPr/>
        </p:nvSpPr>
        <p:spPr>
          <a:xfrm>
            <a:off x="3271837" y="4211639"/>
            <a:ext cx="2597100" cy="60300"/>
          </a:xfrm>
          <a:prstGeom prst="rect">
            <a:avLst/>
          </a:prstGeom>
          <a:solidFill>
            <a:srgbClr val="00629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245" name="Google Shape;245;g890ac4a122_0_568"/>
          <p:cNvSpPr/>
          <p:nvPr/>
        </p:nvSpPr>
        <p:spPr>
          <a:xfrm>
            <a:off x="6080126" y="4211639"/>
            <a:ext cx="2606700" cy="60300"/>
          </a:xfrm>
          <a:prstGeom prst="rect">
            <a:avLst/>
          </a:prstGeom>
          <a:solidFill>
            <a:srgbClr val="4AC9E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246" name="Google Shape;246;g890ac4a122_0_568"/>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47" name="Google Shape;247;g890ac4a122_0_568"/>
          <p:cNvSpPr txBox="1"/>
          <p:nvPr>
            <p:ph idx="1" type="body"/>
          </p:nvPr>
        </p:nvSpPr>
        <p:spPr>
          <a:xfrm>
            <a:off x="457200" y="2938473"/>
            <a:ext cx="25971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Calibri"/>
                <a:ea typeface="Calibri"/>
                <a:cs typeface="Calibri"/>
                <a:sym typeface="Calibri"/>
              </a:defRPr>
            </a:lvl2pPr>
            <a:lvl3pPr indent="-278638" lvl="2" marL="1371600" algn="l">
              <a:lnSpc>
                <a:spcPct val="100000"/>
              </a:lnSpc>
              <a:spcBef>
                <a:spcPts val="300"/>
              </a:spcBef>
              <a:spcAft>
                <a:spcPts val="0"/>
              </a:spcAft>
              <a:buSzPts val="788"/>
              <a:buChar char="▪"/>
              <a:defRPr sz="788">
                <a:latin typeface="Calibri"/>
                <a:ea typeface="Calibri"/>
                <a:cs typeface="Calibri"/>
                <a:sym typeface="Calibri"/>
              </a:defRPr>
            </a:lvl3pPr>
            <a:lvl4pPr indent="-276225" lvl="3" marL="1828800" algn="l">
              <a:lnSpc>
                <a:spcPct val="100000"/>
              </a:lnSpc>
              <a:spcBef>
                <a:spcPts val="150"/>
              </a:spcBef>
              <a:spcAft>
                <a:spcPts val="0"/>
              </a:spcAft>
              <a:buClr>
                <a:schemeClr val="dk1"/>
              </a:buClr>
              <a:buSzPts val="750"/>
              <a:buChar char="﹣"/>
              <a:defRPr sz="750">
                <a:latin typeface="Calibri"/>
                <a:ea typeface="Calibri"/>
                <a:cs typeface="Calibri"/>
                <a:sym typeface="Calibri"/>
              </a:defRPr>
            </a:lvl4pPr>
            <a:lvl5pPr indent="-276225" lvl="4" marL="2286000" algn="l">
              <a:lnSpc>
                <a:spcPct val="100000"/>
              </a:lnSpc>
              <a:spcBef>
                <a:spcPts val="150"/>
              </a:spcBef>
              <a:spcAft>
                <a:spcPts val="0"/>
              </a:spcAft>
              <a:buSzPts val="750"/>
              <a:buChar char="･"/>
              <a:defRPr sz="75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48" name="Google Shape;248;g890ac4a122_0_568"/>
          <p:cNvSpPr txBox="1"/>
          <p:nvPr>
            <p:ph idx="2" type="body"/>
          </p:nvPr>
        </p:nvSpPr>
        <p:spPr>
          <a:xfrm>
            <a:off x="3271837" y="2938473"/>
            <a:ext cx="25989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Calibri"/>
                <a:ea typeface="Calibri"/>
                <a:cs typeface="Calibri"/>
                <a:sym typeface="Calibri"/>
              </a:defRPr>
            </a:lvl2pPr>
            <a:lvl3pPr indent="-278638" lvl="2" marL="1371600" algn="l">
              <a:lnSpc>
                <a:spcPct val="100000"/>
              </a:lnSpc>
              <a:spcBef>
                <a:spcPts val="300"/>
              </a:spcBef>
              <a:spcAft>
                <a:spcPts val="0"/>
              </a:spcAft>
              <a:buSzPts val="788"/>
              <a:buChar char="▪"/>
              <a:defRPr sz="788">
                <a:latin typeface="Calibri"/>
                <a:ea typeface="Calibri"/>
                <a:cs typeface="Calibri"/>
                <a:sym typeface="Calibri"/>
              </a:defRPr>
            </a:lvl3pPr>
            <a:lvl4pPr indent="-276225" lvl="3" marL="1828800" algn="l">
              <a:lnSpc>
                <a:spcPct val="100000"/>
              </a:lnSpc>
              <a:spcBef>
                <a:spcPts val="150"/>
              </a:spcBef>
              <a:spcAft>
                <a:spcPts val="0"/>
              </a:spcAft>
              <a:buClr>
                <a:schemeClr val="dk1"/>
              </a:buClr>
              <a:buSzPts val="750"/>
              <a:buChar char="﹣"/>
              <a:defRPr sz="750">
                <a:latin typeface="Calibri"/>
                <a:ea typeface="Calibri"/>
                <a:cs typeface="Calibri"/>
                <a:sym typeface="Calibri"/>
              </a:defRPr>
            </a:lvl4pPr>
            <a:lvl5pPr indent="-276225" lvl="4" marL="2286000" algn="l">
              <a:lnSpc>
                <a:spcPct val="100000"/>
              </a:lnSpc>
              <a:spcBef>
                <a:spcPts val="150"/>
              </a:spcBef>
              <a:spcAft>
                <a:spcPts val="0"/>
              </a:spcAft>
              <a:buSzPts val="750"/>
              <a:buChar char="･"/>
              <a:defRPr sz="75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49" name="Google Shape;249;g890ac4a122_0_568"/>
          <p:cNvSpPr txBox="1"/>
          <p:nvPr>
            <p:ph idx="3" type="body"/>
          </p:nvPr>
        </p:nvSpPr>
        <p:spPr>
          <a:xfrm>
            <a:off x="6096057" y="2938473"/>
            <a:ext cx="25908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Calibri"/>
                <a:ea typeface="Calibri"/>
                <a:cs typeface="Calibri"/>
                <a:sym typeface="Calibri"/>
              </a:defRPr>
            </a:lvl2pPr>
            <a:lvl3pPr indent="-278638" lvl="2" marL="1371600" algn="l">
              <a:lnSpc>
                <a:spcPct val="100000"/>
              </a:lnSpc>
              <a:spcBef>
                <a:spcPts val="300"/>
              </a:spcBef>
              <a:spcAft>
                <a:spcPts val="0"/>
              </a:spcAft>
              <a:buSzPts val="788"/>
              <a:buChar char="▪"/>
              <a:defRPr sz="788">
                <a:latin typeface="Calibri"/>
                <a:ea typeface="Calibri"/>
                <a:cs typeface="Calibri"/>
                <a:sym typeface="Calibri"/>
              </a:defRPr>
            </a:lvl3pPr>
            <a:lvl4pPr indent="-276225" lvl="3" marL="1828800" algn="l">
              <a:lnSpc>
                <a:spcPct val="100000"/>
              </a:lnSpc>
              <a:spcBef>
                <a:spcPts val="150"/>
              </a:spcBef>
              <a:spcAft>
                <a:spcPts val="0"/>
              </a:spcAft>
              <a:buClr>
                <a:schemeClr val="dk1"/>
              </a:buClr>
              <a:buSzPts val="750"/>
              <a:buChar char="﹣"/>
              <a:defRPr sz="750">
                <a:latin typeface="Calibri"/>
                <a:ea typeface="Calibri"/>
                <a:cs typeface="Calibri"/>
                <a:sym typeface="Calibri"/>
              </a:defRPr>
            </a:lvl4pPr>
            <a:lvl5pPr indent="-276225" lvl="4" marL="2286000" algn="l">
              <a:lnSpc>
                <a:spcPct val="100000"/>
              </a:lnSpc>
              <a:spcBef>
                <a:spcPts val="150"/>
              </a:spcBef>
              <a:spcAft>
                <a:spcPts val="0"/>
              </a:spcAft>
              <a:buSzPts val="750"/>
              <a:buChar char="･"/>
              <a:defRPr sz="75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50" name="Google Shape;250;g890ac4a122_0_568"/>
          <p:cNvSpPr/>
          <p:nvPr>
            <p:ph idx="4" type="pic"/>
          </p:nvPr>
        </p:nvSpPr>
        <p:spPr>
          <a:xfrm>
            <a:off x="457200" y="1603376"/>
            <a:ext cx="25971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251" name="Google Shape;251;g890ac4a122_0_568"/>
          <p:cNvSpPr/>
          <p:nvPr>
            <p:ph idx="5" type="pic"/>
          </p:nvPr>
        </p:nvSpPr>
        <p:spPr>
          <a:xfrm>
            <a:off x="3273425" y="1603376"/>
            <a:ext cx="25971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252" name="Google Shape;252;g890ac4a122_0_568"/>
          <p:cNvSpPr/>
          <p:nvPr>
            <p:ph idx="6" type="pic"/>
          </p:nvPr>
        </p:nvSpPr>
        <p:spPr>
          <a:xfrm>
            <a:off x="6096000" y="1603376"/>
            <a:ext cx="25812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pic>
        <p:nvPicPr>
          <p:cNvPr id="253" name="Google Shape;253;g890ac4a122_0_568"/>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254" name="Google Shape;254;g890ac4a122_0_568"/>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255" name="Google Shape;255;g890ac4a122_0_568"/>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
        <p:nvSpPr>
          <p:cNvPr id="256" name="Google Shape;256;g890ac4a122_0_568"/>
          <p:cNvSpPr/>
          <p:nvPr/>
        </p:nvSpPr>
        <p:spPr>
          <a:xfrm>
            <a:off x="461963" y="617539"/>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Subhead Bluebar Three Column">
  <p:cSld name="Headline Subhead Bluebar Three Column">
    <p:spTree>
      <p:nvGrpSpPr>
        <p:cNvPr id="257" name="Shape 257"/>
        <p:cNvGrpSpPr/>
        <p:nvPr/>
      </p:nvGrpSpPr>
      <p:grpSpPr>
        <a:xfrm>
          <a:off x="0" y="0"/>
          <a:ext cx="0" cy="0"/>
          <a:chOff x="0" y="0"/>
          <a:chExt cx="0" cy="0"/>
        </a:xfrm>
      </p:grpSpPr>
      <p:sp>
        <p:nvSpPr>
          <p:cNvPr id="258" name="Google Shape;258;g890ac4a122_0_583"/>
          <p:cNvSpPr/>
          <p:nvPr/>
        </p:nvSpPr>
        <p:spPr>
          <a:xfrm>
            <a:off x="461964" y="4211639"/>
            <a:ext cx="2587500" cy="603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259" name="Google Shape;259;g890ac4a122_0_583"/>
          <p:cNvSpPr/>
          <p:nvPr/>
        </p:nvSpPr>
        <p:spPr>
          <a:xfrm>
            <a:off x="3271837" y="4211639"/>
            <a:ext cx="2597100" cy="60300"/>
          </a:xfrm>
          <a:prstGeom prst="rect">
            <a:avLst/>
          </a:prstGeom>
          <a:solidFill>
            <a:srgbClr val="00629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260" name="Google Shape;260;g890ac4a122_0_583"/>
          <p:cNvSpPr/>
          <p:nvPr/>
        </p:nvSpPr>
        <p:spPr>
          <a:xfrm>
            <a:off x="6080126" y="4211639"/>
            <a:ext cx="2606700" cy="60300"/>
          </a:xfrm>
          <a:prstGeom prst="rect">
            <a:avLst/>
          </a:prstGeom>
          <a:solidFill>
            <a:srgbClr val="4AC9E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261" name="Google Shape;261;g890ac4a122_0_583"/>
          <p:cNvSpPr/>
          <p:nvPr/>
        </p:nvSpPr>
        <p:spPr>
          <a:xfrm>
            <a:off x="461963" y="931864"/>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262" name="Google Shape;262;g890ac4a122_0_583"/>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63" name="Google Shape;263;g890ac4a122_0_583"/>
          <p:cNvSpPr txBox="1"/>
          <p:nvPr>
            <p:ph idx="1" type="body"/>
          </p:nvPr>
        </p:nvSpPr>
        <p:spPr>
          <a:xfrm>
            <a:off x="457200" y="2938473"/>
            <a:ext cx="25971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Calibri"/>
                <a:ea typeface="Calibri"/>
                <a:cs typeface="Calibri"/>
                <a:sym typeface="Calibri"/>
              </a:defRPr>
            </a:lvl2pPr>
            <a:lvl3pPr indent="-278638" lvl="2" marL="1371600" algn="l">
              <a:lnSpc>
                <a:spcPct val="100000"/>
              </a:lnSpc>
              <a:spcBef>
                <a:spcPts val="300"/>
              </a:spcBef>
              <a:spcAft>
                <a:spcPts val="0"/>
              </a:spcAft>
              <a:buSzPts val="788"/>
              <a:buChar char="▪"/>
              <a:defRPr sz="788">
                <a:latin typeface="Calibri"/>
                <a:ea typeface="Calibri"/>
                <a:cs typeface="Calibri"/>
                <a:sym typeface="Calibri"/>
              </a:defRPr>
            </a:lvl3pPr>
            <a:lvl4pPr indent="-276225" lvl="3" marL="1828800" algn="l">
              <a:lnSpc>
                <a:spcPct val="100000"/>
              </a:lnSpc>
              <a:spcBef>
                <a:spcPts val="150"/>
              </a:spcBef>
              <a:spcAft>
                <a:spcPts val="0"/>
              </a:spcAft>
              <a:buClr>
                <a:schemeClr val="dk1"/>
              </a:buClr>
              <a:buSzPts val="750"/>
              <a:buChar char="﹣"/>
              <a:defRPr sz="750">
                <a:latin typeface="Calibri"/>
                <a:ea typeface="Calibri"/>
                <a:cs typeface="Calibri"/>
                <a:sym typeface="Calibri"/>
              </a:defRPr>
            </a:lvl4pPr>
            <a:lvl5pPr indent="-276225" lvl="4" marL="2286000" algn="l">
              <a:lnSpc>
                <a:spcPct val="100000"/>
              </a:lnSpc>
              <a:spcBef>
                <a:spcPts val="150"/>
              </a:spcBef>
              <a:spcAft>
                <a:spcPts val="0"/>
              </a:spcAft>
              <a:buSzPts val="750"/>
              <a:buChar char="･"/>
              <a:defRPr sz="75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64" name="Google Shape;264;g890ac4a122_0_583"/>
          <p:cNvSpPr txBox="1"/>
          <p:nvPr>
            <p:ph idx="2" type="body"/>
          </p:nvPr>
        </p:nvSpPr>
        <p:spPr>
          <a:xfrm>
            <a:off x="3271837" y="2938473"/>
            <a:ext cx="25989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Calibri"/>
                <a:ea typeface="Calibri"/>
                <a:cs typeface="Calibri"/>
                <a:sym typeface="Calibri"/>
              </a:defRPr>
            </a:lvl2pPr>
            <a:lvl3pPr indent="-278638" lvl="2" marL="1371600" algn="l">
              <a:lnSpc>
                <a:spcPct val="100000"/>
              </a:lnSpc>
              <a:spcBef>
                <a:spcPts val="300"/>
              </a:spcBef>
              <a:spcAft>
                <a:spcPts val="0"/>
              </a:spcAft>
              <a:buSzPts val="788"/>
              <a:buChar char="▪"/>
              <a:defRPr sz="788">
                <a:latin typeface="Calibri"/>
                <a:ea typeface="Calibri"/>
                <a:cs typeface="Calibri"/>
                <a:sym typeface="Calibri"/>
              </a:defRPr>
            </a:lvl3pPr>
            <a:lvl4pPr indent="-276225" lvl="3" marL="1828800" algn="l">
              <a:lnSpc>
                <a:spcPct val="100000"/>
              </a:lnSpc>
              <a:spcBef>
                <a:spcPts val="150"/>
              </a:spcBef>
              <a:spcAft>
                <a:spcPts val="0"/>
              </a:spcAft>
              <a:buClr>
                <a:schemeClr val="dk1"/>
              </a:buClr>
              <a:buSzPts val="750"/>
              <a:buChar char="﹣"/>
              <a:defRPr sz="750">
                <a:latin typeface="Calibri"/>
                <a:ea typeface="Calibri"/>
                <a:cs typeface="Calibri"/>
                <a:sym typeface="Calibri"/>
              </a:defRPr>
            </a:lvl4pPr>
            <a:lvl5pPr indent="-276225" lvl="4" marL="2286000" algn="l">
              <a:lnSpc>
                <a:spcPct val="100000"/>
              </a:lnSpc>
              <a:spcBef>
                <a:spcPts val="150"/>
              </a:spcBef>
              <a:spcAft>
                <a:spcPts val="0"/>
              </a:spcAft>
              <a:buSzPts val="750"/>
              <a:buChar char="･"/>
              <a:defRPr sz="75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65" name="Google Shape;265;g890ac4a122_0_583"/>
          <p:cNvSpPr txBox="1"/>
          <p:nvPr>
            <p:ph idx="3"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66" name="Google Shape;266;g890ac4a122_0_583"/>
          <p:cNvSpPr txBox="1"/>
          <p:nvPr>
            <p:ph idx="4" type="body"/>
          </p:nvPr>
        </p:nvSpPr>
        <p:spPr>
          <a:xfrm>
            <a:off x="6096057" y="2938473"/>
            <a:ext cx="25908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Calibri"/>
                <a:ea typeface="Calibri"/>
                <a:cs typeface="Calibri"/>
                <a:sym typeface="Calibri"/>
              </a:defRPr>
            </a:lvl2pPr>
            <a:lvl3pPr indent="-278638" lvl="2" marL="1371600" algn="l">
              <a:lnSpc>
                <a:spcPct val="100000"/>
              </a:lnSpc>
              <a:spcBef>
                <a:spcPts val="300"/>
              </a:spcBef>
              <a:spcAft>
                <a:spcPts val="0"/>
              </a:spcAft>
              <a:buSzPts val="788"/>
              <a:buChar char="▪"/>
              <a:defRPr sz="788">
                <a:latin typeface="Calibri"/>
                <a:ea typeface="Calibri"/>
                <a:cs typeface="Calibri"/>
                <a:sym typeface="Calibri"/>
              </a:defRPr>
            </a:lvl3pPr>
            <a:lvl4pPr indent="-276225" lvl="3" marL="1828800" algn="l">
              <a:lnSpc>
                <a:spcPct val="100000"/>
              </a:lnSpc>
              <a:spcBef>
                <a:spcPts val="150"/>
              </a:spcBef>
              <a:spcAft>
                <a:spcPts val="0"/>
              </a:spcAft>
              <a:buClr>
                <a:schemeClr val="dk1"/>
              </a:buClr>
              <a:buSzPts val="750"/>
              <a:buChar char="﹣"/>
              <a:defRPr sz="750">
                <a:latin typeface="Calibri"/>
                <a:ea typeface="Calibri"/>
                <a:cs typeface="Calibri"/>
                <a:sym typeface="Calibri"/>
              </a:defRPr>
            </a:lvl4pPr>
            <a:lvl5pPr indent="-276225" lvl="4" marL="2286000" algn="l">
              <a:lnSpc>
                <a:spcPct val="100000"/>
              </a:lnSpc>
              <a:spcBef>
                <a:spcPts val="150"/>
              </a:spcBef>
              <a:spcAft>
                <a:spcPts val="0"/>
              </a:spcAft>
              <a:buSzPts val="750"/>
              <a:buChar char="･"/>
              <a:defRPr sz="75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67" name="Google Shape;267;g890ac4a122_0_583"/>
          <p:cNvSpPr/>
          <p:nvPr>
            <p:ph idx="5" type="pic"/>
          </p:nvPr>
        </p:nvSpPr>
        <p:spPr>
          <a:xfrm>
            <a:off x="457200" y="1603376"/>
            <a:ext cx="25971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268" name="Google Shape;268;g890ac4a122_0_583"/>
          <p:cNvSpPr/>
          <p:nvPr>
            <p:ph idx="6" type="pic"/>
          </p:nvPr>
        </p:nvSpPr>
        <p:spPr>
          <a:xfrm>
            <a:off x="3273425" y="1603376"/>
            <a:ext cx="25971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269" name="Google Shape;269;g890ac4a122_0_583"/>
          <p:cNvSpPr/>
          <p:nvPr>
            <p:ph idx="7" type="pic"/>
          </p:nvPr>
        </p:nvSpPr>
        <p:spPr>
          <a:xfrm>
            <a:off x="6096000" y="1603376"/>
            <a:ext cx="25812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pic>
        <p:nvPicPr>
          <p:cNvPr id="270" name="Google Shape;270;g890ac4a122_0_583"/>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271" name="Google Shape;271;g890ac4a122_0_583"/>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272" name="Google Shape;272;g890ac4a122_0_583"/>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Subhead NO Bluebar Three Column">
  <p:cSld name="Headline Subhead NO Bluebar Three Column">
    <p:spTree>
      <p:nvGrpSpPr>
        <p:cNvPr id="273" name="Shape 273"/>
        <p:cNvGrpSpPr/>
        <p:nvPr/>
      </p:nvGrpSpPr>
      <p:grpSpPr>
        <a:xfrm>
          <a:off x="0" y="0"/>
          <a:ext cx="0" cy="0"/>
          <a:chOff x="0" y="0"/>
          <a:chExt cx="0" cy="0"/>
        </a:xfrm>
      </p:grpSpPr>
      <p:sp>
        <p:nvSpPr>
          <p:cNvPr id="274" name="Google Shape;274;g890ac4a122_0_599"/>
          <p:cNvSpPr/>
          <p:nvPr/>
        </p:nvSpPr>
        <p:spPr>
          <a:xfrm>
            <a:off x="461964" y="4211639"/>
            <a:ext cx="2587500" cy="603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275" name="Google Shape;275;g890ac4a122_0_599"/>
          <p:cNvSpPr/>
          <p:nvPr/>
        </p:nvSpPr>
        <p:spPr>
          <a:xfrm>
            <a:off x="3271837" y="4211639"/>
            <a:ext cx="2597100" cy="60300"/>
          </a:xfrm>
          <a:prstGeom prst="rect">
            <a:avLst/>
          </a:prstGeom>
          <a:solidFill>
            <a:srgbClr val="00629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276" name="Google Shape;276;g890ac4a122_0_599"/>
          <p:cNvSpPr/>
          <p:nvPr/>
        </p:nvSpPr>
        <p:spPr>
          <a:xfrm>
            <a:off x="6080126" y="4211639"/>
            <a:ext cx="2606700" cy="60300"/>
          </a:xfrm>
          <a:prstGeom prst="rect">
            <a:avLst/>
          </a:prstGeom>
          <a:solidFill>
            <a:srgbClr val="4AC9E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277" name="Google Shape;277;g890ac4a122_0_599"/>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78" name="Google Shape;278;g890ac4a122_0_599"/>
          <p:cNvSpPr txBox="1"/>
          <p:nvPr>
            <p:ph idx="1" type="body"/>
          </p:nvPr>
        </p:nvSpPr>
        <p:spPr>
          <a:xfrm>
            <a:off x="457200" y="2938473"/>
            <a:ext cx="25971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Calibri"/>
                <a:ea typeface="Calibri"/>
                <a:cs typeface="Calibri"/>
                <a:sym typeface="Calibri"/>
              </a:defRPr>
            </a:lvl2pPr>
            <a:lvl3pPr indent="-278638" lvl="2" marL="1371600" algn="l">
              <a:lnSpc>
                <a:spcPct val="100000"/>
              </a:lnSpc>
              <a:spcBef>
                <a:spcPts val="300"/>
              </a:spcBef>
              <a:spcAft>
                <a:spcPts val="0"/>
              </a:spcAft>
              <a:buSzPts val="788"/>
              <a:buChar char="▪"/>
              <a:defRPr sz="788">
                <a:latin typeface="Calibri"/>
                <a:ea typeface="Calibri"/>
                <a:cs typeface="Calibri"/>
                <a:sym typeface="Calibri"/>
              </a:defRPr>
            </a:lvl3pPr>
            <a:lvl4pPr indent="-276225" lvl="3" marL="1828800" algn="l">
              <a:lnSpc>
                <a:spcPct val="100000"/>
              </a:lnSpc>
              <a:spcBef>
                <a:spcPts val="150"/>
              </a:spcBef>
              <a:spcAft>
                <a:spcPts val="0"/>
              </a:spcAft>
              <a:buClr>
                <a:schemeClr val="dk1"/>
              </a:buClr>
              <a:buSzPts val="750"/>
              <a:buChar char="﹣"/>
              <a:defRPr sz="750">
                <a:latin typeface="Calibri"/>
                <a:ea typeface="Calibri"/>
                <a:cs typeface="Calibri"/>
                <a:sym typeface="Calibri"/>
              </a:defRPr>
            </a:lvl4pPr>
            <a:lvl5pPr indent="-276225" lvl="4" marL="2286000" algn="l">
              <a:lnSpc>
                <a:spcPct val="100000"/>
              </a:lnSpc>
              <a:spcBef>
                <a:spcPts val="150"/>
              </a:spcBef>
              <a:spcAft>
                <a:spcPts val="0"/>
              </a:spcAft>
              <a:buSzPts val="750"/>
              <a:buChar char="･"/>
              <a:defRPr sz="75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79" name="Google Shape;279;g890ac4a122_0_599"/>
          <p:cNvSpPr txBox="1"/>
          <p:nvPr>
            <p:ph idx="2" type="body"/>
          </p:nvPr>
        </p:nvSpPr>
        <p:spPr>
          <a:xfrm>
            <a:off x="3271837" y="2938473"/>
            <a:ext cx="25989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Calibri"/>
                <a:ea typeface="Calibri"/>
                <a:cs typeface="Calibri"/>
                <a:sym typeface="Calibri"/>
              </a:defRPr>
            </a:lvl2pPr>
            <a:lvl3pPr indent="-278638" lvl="2" marL="1371600" algn="l">
              <a:lnSpc>
                <a:spcPct val="100000"/>
              </a:lnSpc>
              <a:spcBef>
                <a:spcPts val="300"/>
              </a:spcBef>
              <a:spcAft>
                <a:spcPts val="0"/>
              </a:spcAft>
              <a:buSzPts val="788"/>
              <a:buChar char="▪"/>
              <a:defRPr sz="788">
                <a:latin typeface="Calibri"/>
                <a:ea typeface="Calibri"/>
                <a:cs typeface="Calibri"/>
                <a:sym typeface="Calibri"/>
              </a:defRPr>
            </a:lvl3pPr>
            <a:lvl4pPr indent="-276225" lvl="3" marL="1828800" algn="l">
              <a:lnSpc>
                <a:spcPct val="100000"/>
              </a:lnSpc>
              <a:spcBef>
                <a:spcPts val="150"/>
              </a:spcBef>
              <a:spcAft>
                <a:spcPts val="0"/>
              </a:spcAft>
              <a:buClr>
                <a:schemeClr val="dk1"/>
              </a:buClr>
              <a:buSzPts val="750"/>
              <a:buChar char="﹣"/>
              <a:defRPr sz="750">
                <a:latin typeface="Calibri"/>
                <a:ea typeface="Calibri"/>
                <a:cs typeface="Calibri"/>
                <a:sym typeface="Calibri"/>
              </a:defRPr>
            </a:lvl4pPr>
            <a:lvl5pPr indent="-276225" lvl="4" marL="2286000" algn="l">
              <a:lnSpc>
                <a:spcPct val="100000"/>
              </a:lnSpc>
              <a:spcBef>
                <a:spcPts val="150"/>
              </a:spcBef>
              <a:spcAft>
                <a:spcPts val="0"/>
              </a:spcAft>
              <a:buSzPts val="750"/>
              <a:buChar char="･"/>
              <a:defRPr sz="75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80" name="Google Shape;280;g890ac4a122_0_599"/>
          <p:cNvSpPr txBox="1"/>
          <p:nvPr>
            <p:ph idx="3"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81" name="Google Shape;281;g890ac4a122_0_599"/>
          <p:cNvSpPr txBox="1"/>
          <p:nvPr>
            <p:ph idx="4" type="body"/>
          </p:nvPr>
        </p:nvSpPr>
        <p:spPr>
          <a:xfrm>
            <a:off x="6096057" y="2938473"/>
            <a:ext cx="25908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Calibri"/>
                <a:ea typeface="Calibri"/>
                <a:cs typeface="Calibri"/>
                <a:sym typeface="Calibri"/>
              </a:defRPr>
            </a:lvl2pPr>
            <a:lvl3pPr indent="-278638" lvl="2" marL="1371600" algn="l">
              <a:lnSpc>
                <a:spcPct val="100000"/>
              </a:lnSpc>
              <a:spcBef>
                <a:spcPts val="300"/>
              </a:spcBef>
              <a:spcAft>
                <a:spcPts val="0"/>
              </a:spcAft>
              <a:buSzPts val="788"/>
              <a:buChar char="▪"/>
              <a:defRPr sz="788">
                <a:latin typeface="Calibri"/>
                <a:ea typeface="Calibri"/>
                <a:cs typeface="Calibri"/>
                <a:sym typeface="Calibri"/>
              </a:defRPr>
            </a:lvl3pPr>
            <a:lvl4pPr indent="-276225" lvl="3" marL="1828800" algn="l">
              <a:lnSpc>
                <a:spcPct val="100000"/>
              </a:lnSpc>
              <a:spcBef>
                <a:spcPts val="150"/>
              </a:spcBef>
              <a:spcAft>
                <a:spcPts val="0"/>
              </a:spcAft>
              <a:buClr>
                <a:schemeClr val="dk1"/>
              </a:buClr>
              <a:buSzPts val="750"/>
              <a:buChar char="﹣"/>
              <a:defRPr sz="750">
                <a:latin typeface="Calibri"/>
                <a:ea typeface="Calibri"/>
                <a:cs typeface="Calibri"/>
                <a:sym typeface="Calibri"/>
              </a:defRPr>
            </a:lvl4pPr>
            <a:lvl5pPr indent="-276225" lvl="4" marL="2286000" algn="l">
              <a:lnSpc>
                <a:spcPct val="100000"/>
              </a:lnSpc>
              <a:spcBef>
                <a:spcPts val="150"/>
              </a:spcBef>
              <a:spcAft>
                <a:spcPts val="0"/>
              </a:spcAft>
              <a:buSzPts val="750"/>
              <a:buChar char="･"/>
              <a:defRPr sz="75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82" name="Google Shape;282;g890ac4a122_0_599"/>
          <p:cNvSpPr/>
          <p:nvPr>
            <p:ph idx="5" type="pic"/>
          </p:nvPr>
        </p:nvSpPr>
        <p:spPr>
          <a:xfrm>
            <a:off x="457200" y="1603376"/>
            <a:ext cx="25971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283" name="Google Shape;283;g890ac4a122_0_599"/>
          <p:cNvSpPr/>
          <p:nvPr>
            <p:ph idx="6" type="pic"/>
          </p:nvPr>
        </p:nvSpPr>
        <p:spPr>
          <a:xfrm>
            <a:off x="3273425" y="1603376"/>
            <a:ext cx="25971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284" name="Google Shape;284;g890ac4a122_0_599"/>
          <p:cNvSpPr/>
          <p:nvPr>
            <p:ph idx="7" type="pic"/>
          </p:nvPr>
        </p:nvSpPr>
        <p:spPr>
          <a:xfrm>
            <a:off x="6096000" y="1603376"/>
            <a:ext cx="25812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pic>
        <p:nvPicPr>
          <p:cNvPr id="285" name="Google Shape;285;g890ac4a122_0_599"/>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286" name="Google Shape;286;g890ac4a122_0_599"/>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287" name="Google Shape;287;g890ac4a122_0_599"/>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Bluebar Three Column NO Bars">
  <p:cSld name="Headline Bluebar Three Column NO Bars">
    <p:spTree>
      <p:nvGrpSpPr>
        <p:cNvPr id="288" name="Shape 288"/>
        <p:cNvGrpSpPr/>
        <p:nvPr/>
      </p:nvGrpSpPr>
      <p:grpSpPr>
        <a:xfrm>
          <a:off x="0" y="0"/>
          <a:ext cx="0" cy="0"/>
          <a:chOff x="0" y="0"/>
          <a:chExt cx="0" cy="0"/>
        </a:xfrm>
      </p:grpSpPr>
      <p:sp>
        <p:nvSpPr>
          <p:cNvPr id="289" name="Google Shape;289;g890ac4a122_0_614"/>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90" name="Google Shape;290;g890ac4a122_0_614"/>
          <p:cNvSpPr txBox="1"/>
          <p:nvPr>
            <p:ph idx="1" type="body"/>
          </p:nvPr>
        </p:nvSpPr>
        <p:spPr>
          <a:xfrm>
            <a:off x="457200" y="2938472"/>
            <a:ext cx="2597100" cy="1587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Calibri"/>
                <a:ea typeface="Calibri"/>
                <a:cs typeface="Calibri"/>
                <a:sym typeface="Calibri"/>
              </a:defRPr>
            </a:lvl2pPr>
            <a:lvl3pPr indent="-278638" lvl="2" marL="1371600" algn="l">
              <a:lnSpc>
                <a:spcPct val="100000"/>
              </a:lnSpc>
              <a:spcBef>
                <a:spcPts val="300"/>
              </a:spcBef>
              <a:spcAft>
                <a:spcPts val="0"/>
              </a:spcAft>
              <a:buSzPts val="788"/>
              <a:buChar char="▪"/>
              <a:defRPr sz="788">
                <a:latin typeface="Calibri"/>
                <a:ea typeface="Calibri"/>
                <a:cs typeface="Calibri"/>
                <a:sym typeface="Calibri"/>
              </a:defRPr>
            </a:lvl3pPr>
            <a:lvl4pPr indent="-276225" lvl="3" marL="1828800" algn="l">
              <a:lnSpc>
                <a:spcPct val="100000"/>
              </a:lnSpc>
              <a:spcBef>
                <a:spcPts val="150"/>
              </a:spcBef>
              <a:spcAft>
                <a:spcPts val="0"/>
              </a:spcAft>
              <a:buClr>
                <a:schemeClr val="dk1"/>
              </a:buClr>
              <a:buSzPts val="750"/>
              <a:buChar char="﹣"/>
              <a:defRPr sz="750">
                <a:latin typeface="Calibri"/>
                <a:ea typeface="Calibri"/>
                <a:cs typeface="Calibri"/>
                <a:sym typeface="Calibri"/>
              </a:defRPr>
            </a:lvl4pPr>
            <a:lvl5pPr indent="-276225" lvl="4" marL="2286000" algn="l">
              <a:lnSpc>
                <a:spcPct val="100000"/>
              </a:lnSpc>
              <a:spcBef>
                <a:spcPts val="150"/>
              </a:spcBef>
              <a:spcAft>
                <a:spcPts val="0"/>
              </a:spcAft>
              <a:buSzPts val="750"/>
              <a:buChar char="･"/>
              <a:defRPr sz="75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91" name="Google Shape;291;g890ac4a122_0_614"/>
          <p:cNvSpPr txBox="1"/>
          <p:nvPr>
            <p:ph idx="2" type="body"/>
          </p:nvPr>
        </p:nvSpPr>
        <p:spPr>
          <a:xfrm>
            <a:off x="3271837" y="2938472"/>
            <a:ext cx="2598900" cy="1590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Calibri"/>
                <a:ea typeface="Calibri"/>
                <a:cs typeface="Calibri"/>
                <a:sym typeface="Calibri"/>
              </a:defRPr>
            </a:lvl2pPr>
            <a:lvl3pPr indent="-278638" lvl="2" marL="1371600" algn="l">
              <a:lnSpc>
                <a:spcPct val="100000"/>
              </a:lnSpc>
              <a:spcBef>
                <a:spcPts val="300"/>
              </a:spcBef>
              <a:spcAft>
                <a:spcPts val="0"/>
              </a:spcAft>
              <a:buSzPts val="788"/>
              <a:buChar char="▪"/>
              <a:defRPr sz="788">
                <a:latin typeface="Calibri"/>
                <a:ea typeface="Calibri"/>
                <a:cs typeface="Calibri"/>
                <a:sym typeface="Calibri"/>
              </a:defRPr>
            </a:lvl3pPr>
            <a:lvl4pPr indent="-276225" lvl="3" marL="1828800" algn="l">
              <a:lnSpc>
                <a:spcPct val="100000"/>
              </a:lnSpc>
              <a:spcBef>
                <a:spcPts val="150"/>
              </a:spcBef>
              <a:spcAft>
                <a:spcPts val="0"/>
              </a:spcAft>
              <a:buClr>
                <a:schemeClr val="dk1"/>
              </a:buClr>
              <a:buSzPts val="750"/>
              <a:buChar char="﹣"/>
              <a:defRPr sz="750">
                <a:latin typeface="Calibri"/>
                <a:ea typeface="Calibri"/>
                <a:cs typeface="Calibri"/>
                <a:sym typeface="Calibri"/>
              </a:defRPr>
            </a:lvl4pPr>
            <a:lvl5pPr indent="-276225" lvl="4" marL="2286000" algn="l">
              <a:lnSpc>
                <a:spcPct val="100000"/>
              </a:lnSpc>
              <a:spcBef>
                <a:spcPts val="150"/>
              </a:spcBef>
              <a:spcAft>
                <a:spcPts val="0"/>
              </a:spcAft>
              <a:buSzPts val="750"/>
              <a:buChar char="･"/>
              <a:defRPr sz="75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92" name="Google Shape;292;g890ac4a122_0_614"/>
          <p:cNvSpPr txBox="1"/>
          <p:nvPr>
            <p:ph idx="3" type="body"/>
          </p:nvPr>
        </p:nvSpPr>
        <p:spPr>
          <a:xfrm>
            <a:off x="6096057" y="2938472"/>
            <a:ext cx="2590800" cy="1590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Calibri"/>
                <a:ea typeface="Calibri"/>
                <a:cs typeface="Calibri"/>
                <a:sym typeface="Calibri"/>
              </a:defRPr>
            </a:lvl2pPr>
            <a:lvl3pPr indent="-278638" lvl="2" marL="1371600" algn="l">
              <a:lnSpc>
                <a:spcPct val="100000"/>
              </a:lnSpc>
              <a:spcBef>
                <a:spcPts val="300"/>
              </a:spcBef>
              <a:spcAft>
                <a:spcPts val="0"/>
              </a:spcAft>
              <a:buSzPts val="788"/>
              <a:buChar char="▪"/>
              <a:defRPr sz="788">
                <a:latin typeface="Calibri"/>
                <a:ea typeface="Calibri"/>
                <a:cs typeface="Calibri"/>
                <a:sym typeface="Calibri"/>
              </a:defRPr>
            </a:lvl3pPr>
            <a:lvl4pPr indent="-276225" lvl="3" marL="1828800" algn="l">
              <a:lnSpc>
                <a:spcPct val="100000"/>
              </a:lnSpc>
              <a:spcBef>
                <a:spcPts val="150"/>
              </a:spcBef>
              <a:spcAft>
                <a:spcPts val="0"/>
              </a:spcAft>
              <a:buClr>
                <a:schemeClr val="dk1"/>
              </a:buClr>
              <a:buSzPts val="750"/>
              <a:buChar char="﹣"/>
              <a:defRPr sz="750">
                <a:latin typeface="Calibri"/>
                <a:ea typeface="Calibri"/>
                <a:cs typeface="Calibri"/>
                <a:sym typeface="Calibri"/>
              </a:defRPr>
            </a:lvl4pPr>
            <a:lvl5pPr indent="-276225" lvl="4" marL="2286000" algn="l">
              <a:lnSpc>
                <a:spcPct val="100000"/>
              </a:lnSpc>
              <a:spcBef>
                <a:spcPts val="150"/>
              </a:spcBef>
              <a:spcAft>
                <a:spcPts val="0"/>
              </a:spcAft>
              <a:buSzPts val="750"/>
              <a:buChar char="･"/>
              <a:defRPr sz="75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93" name="Google Shape;293;g890ac4a122_0_614"/>
          <p:cNvSpPr/>
          <p:nvPr>
            <p:ph idx="4" type="pic"/>
          </p:nvPr>
        </p:nvSpPr>
        <p:spPr>
          <a:xfrm>
            <a:off x="457200" y="1603376"/>
            <a:ext cx="25971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294" name="Google Shape;294;g890ac4a122_0_614"/>
          <p:cNvSpPr/>
          <p:nvPr>
            <p:ph idx="5" type="pic"/>
          </p:nvPr>
        </p:nvSpPr>
        <p:spPr>
          <a:xfrm>
            <a:off x="3273425" y="1603376"/>
            <a:ext cx="25971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295" name="Google Shape;295;g890ac4a122_0_614"/>
          <p:cNvSpPr/>
          <p:nvPr>
            <p:ph idx="6" type="pic"/>
          </p:nvPr>
        </p:nvSpPr>
        <p:spPr>
          <a:xfrm>
            <a:off x="6096000" y="1603376"/>
            <a:ext cx="25812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pic>
        <p:nvPicPr>
          <p:cNvPr id="296" name="Google Shape;296;g890ac4a122_0_614"/>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297" name="Google Shape;297;g890ac4a122_0_614"/>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298" name="Google Shape;298;g890ac4a122_0_614"/>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
        <p:nvSpPr>
          <p:cNvPr id="299" name="Google Shape;299;g890ac4a122_0_614"/>
          <p:cNvSpPr/>
          <p:nvPr/>
        </p:nvSpPr>
        <p:spPr>
          <a:xfrm>
            <a:off x="461963" y="617539"/>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Subhead Bluebar Three Column NO Bars">
  <p:cSld name="Headline Subhead Bluebar Three Column NO Bars">
    <p:spTree>
      <p:nvGrpSpPr>
        <p:cNvPr id="300" name="Shape 300"/>
        <p:cNvGrpSpPr/>
        <p:nvPr/>
      </p:nvGrpSpPr>
      <p:grpSpPr>
        <a:xfrm>
          <a:off x="0" y="0"/>
          <a:ext cx="0" cy="0"/>
          <a:chOff x="0" y="0"/>
          <a:chExt cx="0" cy="0"/>
        </a:xfrm>
      </p:grpSpPr>
      <p:sp>
        <p:nvSpPr>
          <p:cNvPr id="301" name="Google Shape;301;g890ac4a122_0_626"/>
          <p:cNvSpPr/>
          <p:nvPr/>
        </p:nvSpPr>
        <p:spPr>
          <a:xfrm>
            <a:off x="461963" y="931864"/>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302" name="Google Shape;302;g890ac4a122_0_626"/>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303" name="Google Shape;303;g890ac4a122_0_626"/>
          <p:cNvSpPr txBox="1"/>
          <p:nvPr>
            <p:ph idx="1" type="body"/>
          </p:nvPr>
        </p:nvSpPr>
        <p:spPr>
          <a:xfrm>
            <a:off x="457200" y="2938473"/>
            <a:ext cx="2597100" cy="16029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Calibri"/>
                <a:ea typeface="Calibri"/>
                <a:cs typeface="Calibri"/>
                <a:sym typeface="Calibri"/>
              </a:defRPr>
            </a:lvl2pPr>
            <a:lvl3pPr indent="-278638" lvl="2" marL="1371600" algn="l">
              <a:lnSpc>
                <a:spcPct val="100000"/>
              </a:lnSpc>
              <a:spcBef>
                <a:spcPts val="300"/>
              </a:spcBef>
              <a:spcAft>
                <a:spcPts val="0"/>
              </a:spcAft>
              <a:buSzPts val="788"/>
              <a:buChar char="▪"/>
              <a:defRPr sz="788">
                <a:latin typeface="Calibri"/>
                <a:ea typeface="Calibri"/>
                <a:cs typeface="Calibri"/>
                <a:sym typeface="Calibri"/>
              </a:defRPr>
            </a:lvl3pPr>
            <a:lvl4pPr indent="-276225" lvl="3" marL="1828800" algn="l">
              <a:lnSpc>
                <a:spcPct val="100000"/>
              </a:lnSpc>
              <a:spcBef>
                <a:spcPts val="150"/>
              </a:spcBef>
              <a:spcAft>
                <a:spcPts val="0"/>
              </a:spcAft>
              <a:buClr>
                <a:schemeClr val="dk1"/>
              </a:buClr>
              <a:buSzPts val="750"/>
              <a:buChar char="﹣"/>
              <a:defRPr sz="750">
                <a:latin typeface="Calibri"/>
                <a:ea typeface="Calibri"/>
                <a:cs typeface="Calibri"/>
                <a:sym typeface="Calibri"/>
              </a:defRPr>
            </a:lvl4pPr>
            <a:lvl5pPr indent="-276225" lvl="4" marL="2286000" algn="l">
              <a:lnSpc>
                <a:spcPct val="100000"/>
              </a:lnSpc>
              <a:spcBef>
                <a:spcPts val="150"/>
              </a:spcBef>
              <a:spcAft>
                <a:spcPts val="0"/>
              </a:spcAft>
              <a:buSzPts val="750"/>
              <a:buChar char="･"/>
              <a:defRPr sz="75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04" name="Google Shape;304;g890ac4a122_0_626"/>
          <p:cNvSpPr txBox="1"/>
          <p:nvPr>
            <p:ph idx="2" type="body"/>
          </p:nvPr>
        </p:nvSpPr>
        <p:spPr>
          <a:xfrm>
            <a:off x="3271837" y="2938473"/>
            <a:ext cx="2598900" cy="16029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Calibri"/>
                <a:ea typeface="Calibri"/>
                <a:cs typeface="Calibri"/>
                <a:sym typeface="Calibri"/>
              </a:defRPr>
            </a:lvl2pPr>
            <a:lvl3pPr indent="-278638" lvl="2" marL="1371600" algn="l">
              <a:lnSpc>
                <a:spcPct val="100000"/>
              </a:lnSpc>
              <a:spcBef>
                <a:spcPts val="300"/>
              </a:spcBef>
              <a:spcAft>
                <a:spcPts val="0"/>
              </a:spcAft>
              <a:buSzPts val="788"/>
              <a:buChar char="▪"/>
              <a:defRPr sz="788">
                <a:latin typeface="Calibri"/>
                <a:ea typeface="Calibri"/>
                <a:cs typeface="Calibri"/>
                <a:sym typeface="Calibri"/>
              </a:defRPr>
            </a:lvl3pPr>
            <a:lvl4pPr indent="-276225" lvl="3" marL="1828800" algn="l">
              <a:lnSpc>
                <a:spcPct val="100000"/>
              </a:lnSpc>
              <a:spcBef>
                <a:spcPts val="150"/>
              </a:spcBef>
              <a:spcAft>
                <a:spcPts val="0"/>
              </a:spcAft>
              <a:buClr>
                <a:schemeClr val="dk1"/>
              </a:buClr>
              <a:buSzPts val="750"/>
              <a:buChar char="﹣"/>
              <a:defRPr sz="750">
                <a:latin typeface="Calibri"/>
                <a:ea typeface="Calibri"/>
                <a:cs typeface="Calibri"/>
                <a:sym typeface="Calibri"/>
              </a:defRPr>
            </a:lvl4pPr>
            <a:lvl5pPr indent="-276225" lvl="4" marL="2286000" algn="l">
              <a:lnSpc>
                <a:spcPct val="100000"/>
              </a:lnSpc>
              <a:spcBef>
                <a:spcPts val="150"/>
              </a:spcBef>
              <a:spcAft>
                <a:spcPts val="0"/>
              </a:spcAft>
              <a:buSzPts val="750"/>
              <a:buChar char="･"/>
              <a:defRPr sz="75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05" name="Google Shape;305;g890ac4a122_0_626"/>
          <p:cNvSpPr txBox="1"/>
          <p:nvPr>
            <p:ph idx="3"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06" name="Google Shape;306;g890ac4a122_0_626"/>
          <p:cNvSpPr txBox="1"/>
          <p:nvPr>
            <p:ph idx="4" type="body"/>
          </p:nvPr>
        </p:nvSpPr>
        <p:spPr>
          <a:xfrm>
            <a:off x="6096057" y="2938473"/>
            <a:ext cx="2590800" cy="16029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Calibri"/>
                <a:ea typeface="Calibri"/>
                <a:cs typeface="Calibri"/>
                <a:sym typeface="Calibri"/>
              </a:defRPr>
            </a:lvl2pPr>
            <a:lvl3pPr indent="-278638" lvl="2" marL="1371600" algn="l">
              <a:lnSpc>
                <a:spcPct val="100000"/>
              </a:lnSpc>
              <a:spcBef>
                <a:spcPts val="300"/>
              </a:spcBef>
              <a:spcAft>
                <a:spcPts val="0"/>
              </a:spcAft>
              <a:buSzPts val="788"/>
              <a:buChar char="▪"/>
              <a:defRPr sz="788">
                <a:latin typeface="Calibri"/>
                <a:ea typeface="Calibri"/>
                <a:cs typeface="Calibri"/>
                <a:sym typeface="Calibri"/>
              </a:defRPr>
            </a:lvl3pPr>
            <a:lvl4pPr indent="-276225" lvl="3" marL="1828800" algn="l">
              <a:lnSpc>
                <a:spcPct val="100000"/>
              </a:lnSpc>
              <a:spcBef>
                <a:spcPts val="150"/>
              </a:spcBef>
              <a:spcAft>
                <a:spcPts val="0"/>
              </a:spcAft>
              <a:buClr>
                <a:schemeClr val="dk1"/>
              </a:buClr>
              <a:buSzPts val="750"/>
              <a:buChar char="﹣"/>
              <a:defRPr sz="750">
                <a:latin typeface="Calibri"/>
                <a:ea typeface="Calibri"/>
                <a:cs typeface="Calibri"/>
                <a:sym typeface="Calibri"/>
              </a:defRPr>
            </a:lvl4pPr>
            <a:lvl5pPr indent="-276225" lvl="4" marL="2286000" algn="l">
              <a:lnSpc>
                <a:spcPct val="100000"/>
              </a:lnSpc>
              <a:spcBef>
                <a:spcPts val="150"/>
              </a:spcBef>
              <a:spcAft>
                <a:spcPts val="0"/>
              </a:spcAft>
              <a:buSzPts val="750"/>
              <a:buChar char="･"/>
              <a:defRPr sz="75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07" name="Google Shape;307;g890ac4a122_0_626"/>
          <p:cNvSpPr/>
          <p:nvPr>
            <p:ph idx="5" type="pic"/>
          </p:nvPr>
        </p:nvSpPr>
        <p:spPr>
          <a:xfrm>
            <a:off x="457200" y="1603376"/>
            <a:ext cx="25971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308" name="Google Shape;308;g890ac4a122_0_626"/>
          <p:cNvSpPr/>
          <p:nvPr>
            <p:ph idx="6" type="pic"/>
          </p:nvPr>
        </p:nvSpPr>
        <p:spPr>
          <a:xfrm>
            <a:off x="3273425" y="1603376"/>
            <a:ext cx="25971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309" name="Google Shape;309;g890ac4a122_0_626"/>
          <p:cNvSpPr/>
          <p:nvPr>
            <p:ph idx="7" type="pic"/>
          </p:nvPr>
        </p:nvSpPr>
        <p:spPr>
          <a:xfrm>
            <a:off x="6096000" y="1603376"/>
            <a:ext cx="25812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pic>
        <p:nvPicPr>
          <p:cNvPr id="310" name="Google Shape;310;g890ac4a122_0_626"/>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311" name="Google Shape;311;g890ac4a122_0_626"/>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312" name="Google Shape;312;g890ac4a122_0_626"/>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Subhead NO Bluebar Three Column NO Bars">
  <p:cSld name="Headline Subhead NO Bluebar Three Column NO Bars">
    <p:spTree>
      <p:nvGrpSpPr>
        <p:cNvPr id="313" name="Shape 313"/>
        <p:cNvGrpSpPr/>
        <p:nvPr/>
      </p:nvGrpSpPr>
      <p:grpSpPr>
        <a:xfrm>
          <a:off x="0" y="0"/>
          <a:ext cx="0" cy="0"/>
          <a:chOff x="0" y="0"/>
          <a:chExt cx="0" cy="0"/>
        </a:xfrm>
      </p:grpSpPr>
      <p:sp>
        <p:nvSpPr>
          <p:cNvPr id="314" name="Google Shape;314;g890ac4a122_0_639"/>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315" name="Google Shape;315;g890ac4a122_0_639"/>
          <p:cNvSpPr txBox="1"/>
          <p:nvPr>
            <p:ph idx="1" type="body"/>
          </p:nvPr>
        </p:nvSpPr>
        <p:spPr>
          <a:xfrm>
            <a:off x="457200" y="2938473"/>
            <a:ext cx="2597100" cy="1596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Calibri"/>
                <a:ea typeface="Calibri"/>
                <a:cs typeface="Calibri"/>
                <a:sym typeface="Calibri"/>
              </a:defRPr>
            </a:lvl2pPr>
            <a:lvl3pPr indent="-278638" lvl="2" marL="1371600" algn="l">
              <a:lnSpc>
                <a:spcPct val="100000"/>
              </a:lnSpc>
              <a:spcBef>
                <a:spcPts val="300"/>
              </a:spcBef>
              <a:spcAft>
                <a:spcPts val="0"/>
              </a:spcAft>
              <a:buSzPts val="788"/>
              <a:buChar char="▪"/>
              <a:defRPr sz="788">
                <a:latin typeface="Calibri"/>
                <a:ea typeface="Calibri"/>
                <a:cs typeface="Calibri"/>
                <a:sym typeface="Calibri"/>
              </a:defRPr>
            </a:lvl3pPr>
            <a:lvl4pPr indent="-276225" lvl="3" marL="1828800" algn="l">
              <a:lnSpc>
                <a:spcPct val="100000"/>
              </a:lnSpc>
              <a:spcBef>
                <a:spcPts val="150"/>
              </a:spcBef>
              <a:spcAft>
                <a:spcPts val="0"/>
              </a:spcAft>
              <a:buClr>
                <a:schemeClr val="dk1"/>
              </a:buClr>
              <a:buSzPts val="750"/>
              <a:buChar char="﹣"/>
              <a:defRPr sz="750">
                <a:latin typeface="Calibri"/>
                <a:ea typeface="Calibri"/>
                <a:cs typeface="Calibri"/>
                <a:sym typeface="Calibri"/>
              </a:defRPr>
            </a:lvl4pPr>
            <a:lvl5pPr indent="-276225" lvl="4" marL="2286000" algn="l">
              <a:lnSpc>
                <a:spcPct val="100000"/>
              </a:lnSpc>
              <a:spcBef>
                <a:spcPts val="150"/>
              </a:spcBef>
              <a:spcAft>
                <a:spcPts val="0"/>
              </a:spcAft>
              <a:buSzPts val="750"/>
              <a:buChar char="･"/>
              <a:defRPr sz="75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16" name="Google Shape;316;g890ac4a122_0_639"/>
          <p:cNvSpPr txBox="1"/>
          <p:nvPr>
            <p:ph idx="2" type="body"/>
          </p:nvPr>
        </p:nvSpPr>
        <p:spPr>
          <a:xfrm>
            <a:off x="3271837" y="2938473"/>
            <a:ext cx="2598900" cy="1596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Calibri"/>
                <a:ea typeface="Calibri"/>
                <a:cs typeface="Calibri"/>
                <a:sym typeface="Calibri"/>
              </a:defRPr>
            </a:lvl2pPr>
            <a:lvl3pPr indent="-278638" lvl="2" marL="1371600" algn="l">
              <a:lnSpc>
                <a:spcPct val="100000"/>
              </a:lnSpc>
              <a:spcBef>
                <a:spcPts val="300"/>
              </a:spcBef>
              <a:spcAft>
                <a:spcPts val="0"/>
              </a:spcAft>
              <a:buSzPts val="788"/>
              <a:buChar char="▪"/>
              <a:defRPr sz="788">
                <a:latin typeface="Calibri"/>
                <a:ea typeface="Calibri"/>
                <a:cs typeface="Calibri"/>
                <a:sym typeface="Calibri"/>
              </a:defRPr>
            </a:lvl3pPr>
            <a:lvl4pPr indent="-276225" lvl="3" marL="1828800" algn="l">
              <a:lnSpc>
                <a:spcPct val="100000"/>
              </a:lnSpc>
              <a:spcBef>
                <a:spcPts val="150"/>
              </a:spcBef>
              <a:spcAft>
                <a:spcPts val="0"/>
              </a:spcAft>
              <a:buClr>
                <a:schemeClr val="dk1"/>
              </a:buClr>
              <a:buSzPts val="750"/>
              <a:buChar char="﹣"/>
              <a:defRPr sz="750">
                <a:latin typeface="Calibri"/>
                <a:ea typeface="Calibri"/>
                <a:cs typeface="Calibri"/>
                <a:sym typeface="Calibri"/>
              </a:defRPr>
            </a:lvl4pPr>
            <a:lvl5pPr indent="-276225" lvl="4" marL="2286000" algn="l">
              <a:lnSpc>
                <a:spcPct val="100000"/>
              </a:lnSpc>
              <a:spcBef>
                <a:spcPts val="150"/>
              </a:spcBef>
              <a:spcAft>
                <a:spcPts val="0"/>
              </a:spcAft>
              <a:buSzPts val="750"/>
              <a:buChar char="･"/>
              <a:defRPr sz="75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17" name="Google Shape;317;g890ac4a122_0_639"/>
          <p:cNvSpPr txBox="1"/>
          <p:nvPr>
            <p:ph idx="3"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18" name="Google Shape;318;g890ac4a122_0_639"/>
          <p:cNvSpPr txBox="1"/>
          <p:nvPr>
            <p:ph idx="4" type="body"/>
          </p:nvPr>
        </p:nvSpPr>
        <p:spPr>
          <a:xfrm>
            <a:off x="6096057" y="2938473"/>
            <a:ext cx="2590800" cy="1596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Calibri"/>
                <a:ea typeface="Calibri"/>
                <a:cs typeface="Calibri"/>
                <a:sym typeface="Calibri"/>
              </a:defRPr>
            </a:lvl2pPr>
            <a:lvl3pPr indent="-278638" lvl="2" marL="1371600" algn="l">
              <a:lnSpc>
                <a:spcPct val="100000"/>
              </a:lnSpc>
              <a:spcBef>
                <a:spcPts val="300"/>
              </a:spcBef>
              <a:spcAft>
                <a:spcPts val="0"/>
              </a:spcAft>
              <a:buSzPts val="788"/>
              <a:buChar char="▪"/>
              <a:defRPr sz="788">
                <a:latin typeface="Calibri"/>
                <a:ea typeface="Calibri"/>
                <a:cs typeface="Calibri"/>
                <a:sym typeface="Calibri"/>
              </a:defRPr>
            </a:lvl3pPr>
            <a:lvl4pPr indent="-276225" lvl="3" marL="1828800" algn="l">
              <a:lnSpc>
                <a:spcPct val="100000"/>
              </a:lnSpc>
              <a:spcBef>
                <a:spcPts val="150"/>
              </a:spcBef>
              <a:spcAft>
                <a:spcPts val="0"/>
              </a:spcAft>
              <a:buClr>
                <a:schemeClr val="dk1"/>
              </a:buClr>
              <a:buSzPts val="750"/>
              <a:buChar char="﹣"/>
              <a:defRPr sz="750">
                <a:latin typeface="Calibri"/>
                <a:ea typeface="Calibri"/>
                <a:cs typeface="Calibri"/>
                <a:sym typeface="Calibri"/>
              </a:defRPr>
            </a:lvl4pPr>
            <a:lvl5pPr indent="-276225" lvl="4" marL="2286000" algn="l">
              <a:lnSpc>
                <a:spcPct val="100000"/>
              </a:lnSpc>
              <a:spcBef>
                <a:spcPts val="150"/>
              </a:spcBef>
              <a:spcAft>
                <a:spcPts val="0"/>
              </a:spcAft>
              <a:buSzPts val="750"/>
              <a:buChar char="･"/>
              <a:defRPr sz="75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19" name="Google Shape;319;g890ac4a122_0_639"/>
          <p:cNvSpPr/>
          <p:nvPr>
            <p:ph idx="5" type="pic"/>
          </p:nvPr>
        </p:nvSpPr>
        <p:spPr>
          <a:xfrm>
            <a:off x="457200" y="1603376"/>
            <a:ext cx="25971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320" name="Google Shape;320;g890ac4a122_0_639"/>
          <p:cNvSpPr/>
          <p:nvPr>
            <p:ph idx="6" type="pic"/>
          </p:nvPr>
        </p:nvSpPr>
        <p:spPr>
          <a:xfrm>
            <a:off x="3273425" y="1603376"/>
            <a:ext cx="25971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321" name="Google Shape;321;g890ac4a122_0_639"/>
          <p:cNvSpPr/>
          <p:nvPr>
            <p:ph idx="7" type="pic"/>
          </p:nvPr>
        </p:nvSpPr>
        <p:spPr>
          <a:xfrm>
            <a:off x="6096000" y="1603376"/>
            <a:ext cx="25812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pic>
        <p:nvPicPr>
          <p:cNvPr id="322" name="Google Shape;322;g890ac4a122_0_639"/>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323" name="Google Shape;323;g890ac4a122_0_639"/>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324" name="Google Shape;324;g890ac4a122_0_639"/>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Bluebar Five Column">
  <p:cSld name="Headline Bluebar Five Column">
    <p:spTree>
      <p:nvGrpSpPr>
        <p:cNvPr id="325" name="Shape 325"/>
        <p:cNvGrpSpPr/>
        <p:nvPr/>
      </p:nvGrpSpPr>
      <p:grpSpPr>
        <a:xfrm>
          <a:off x="0" y="0"/>
          <a:ext cx="0" cy="0"/>
          <a:chOff x="0" y="0"/>
          <a:chExt cx="0" cy="0"/>
        </a:xfrm>
      </p:grpSpPr>
      <p:sp>
        <p:nvSpPr>
          <p:cNvPr id="326" name="Google Shape;326;g890ac4a122_0_651"/>
          <p:cNvSpPr/>
          <p:nvPr/>
        </p:nvSpPr>
        <p:spPr>
          <a:xfrm>
            <a:off x="461964" y="4211639"/>
            <a:ext cx="1482900" cy="603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Montserrat"/>
              <a:ea typeface="Montserrat"/>
              <a:cs typeface="Montserrat"/>
              <a:sym typeface="Montserrat"/>
            </a:endParaRPr>
          </a:p>
        </p:txBody>
      </p:sp>
      <p:sp>
        <p:nvSpPr>
          <p:cNvPr id="327" name="Google Shape;327;g890ac4a122_0_651"/>
          <p:cNvSpPr/>
          <p:nvPr/>
        </p:nvSpPr>
        <p:spPr>
          <a:xfrm>
            <a:off x="2151064" y="4211639"/>
            <a:ext cx="1474800" cy="60300"/>
          </a:xfrm>
          <a:prstGeom prst="rect">
            <a:avLst/>
          </a:prstGeom>
          <a:solidFill>
            <a:schemeClr val="accent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Montserrat"/>
              <a:ea typeface="Montserrat"/>
              <a:cs typeface="Montserrat"/>
              <a:sym typeface="Montserrat"/>
            </a:endParaRPr>
          </a:p>
        </p:txBody>
      </p:sp>
      <p:sp>
        <p:nvSpPr>
          <p:cNvPr id="328" name="Google Shape;328;g890ac4a122_0_651"/>
          <p:cNvSpPr/>
          <p:nvPr/>
        </p:nvSpPr>
        <p:spPr>
          <a:xfrm>
            <a:off x="3840163" y="4211639"/>
            <a:ext cx="1479600" cy="60300"/>
          </a:xfrm>
          <a:prstGeom prst="rect">
            <a:avLst/>
          </a:prstGeom>
          <a:solidFill>
            <a:srgbClr val="4AC9E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Montserrat"/>
              <a:ea typeface="Montserrat"/>
              <a:cs typeface="Montserrat"/>
              <a:sym typeface="Montserrat"/>
            </a:endParaRPr>
          </a:p>
        </p:txBody>
      </p:sp>
      <p:sp>
        <p:nvSpPr>
          <p:cNvPr id="329" name="Google Shape;329;g890ac4a122_0_651"/>
          <p:cNvSpPr/>
          <p:nvPr/>
        </p:nvSpPr>
        <p:spPr>
          <a:xfrm>
            <a:off x="5522914" y="4211639"/>
            <a:ext cx="1478100" cy="60300"/>
          </a:xfrm>
          <a:prstGeom prst="rect">
            <a:avLst/>
          </a:prstGeom>
          <a:solidFill>
            <a:srgbClr val="63666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Montserrat"/>
              <a:ea typeface="Montserrat"/>
              <a:cs typeface="Montserrat"/>
              <a:sym typeface="Montserrat"/>
            </a:endParaRPr>
          </a:p>
        </p:txBody>
      </p:sp>
      <p:sp>
        <p:nvSpPr>
          <p:cNvPr id="330" name="Google Shape;330;g890ac4a122_0_651"/>
          <p:cNvSpPr/>
          <p:nvPr/>
        </p:nvSpPr>
        <p:spPr>
          <a:xfrm>
            <a:off x="7212014" y="4211639"/>
            <a:ext cx="1479600" cy="60300"/>
          </a:xfrm>
          <a:prstGeom prst="rect">
            <a:avLst/>
          </a:prstGeom>
          <a:solidFill>
            <a:srgbClr val="A7A8A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Montserrat"/>
              <a:ea typeface="Montserrat"/>
              <a:cs typeface="Montserrat"/>
              <a:sym typeface="Montserrat"/>
            </a:endParaRPr>
          </a:p>
        </p:txBody>
      </p:sp>
      <p:sp>
        <p:nvSpPr>
          <p:cNvPr id="331" name="Google Shape;331;g890ac4a122_0_651"/>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332" name="Google Shape;332;g890ac4a122_0_651"/>
          <p:cNvSpPr txBox="1"/>
          <p:nvPr>
            <p:ph idx="1" type="body"/>
          </p:nvPr>
        </p:nvSpPr>
        <p:spPr>
          <a:xfrm>
            <a:off x="457201" y="2938473"/>
            <a:ext cx="14877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33" name="Google Shape;333;g890ac4a122_0_651"/>
          <p:cNvSpPr txBox="1"/>
          <p:nvPr>
            <p:ph idx="2" type="body"/>
          </p:nvPr>
        </p:nvSpPr>
        <p:spPr>
          <a:xfrm>
            <a:off x="2151843" y="2938473"/>
            <a:ext cx="14877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34" name="Google Shape;334;g890ac4a122_0_651"/>
          <p:cNvSpPr txBox="1"/>
          <p:nvPr>
            <p:ph idx="3" type="body"/>
          </p:nvPr>
        </p:nvSpPr>
        <p:spPr>
          <a:xfrm>
            <a:off x="3840112" y="2938473"/>
            <a:ext cx="14877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35" name="Google Shape;335;g890ac4a122_0_651"/>
          <p:cNvSpPr/>
          <p:nvPr>
            <p:ph idx="4" type="pic"/>
          </p:nvPr>
        </p:nvSpPr>
        <p:spPr>
          <a:xfrm>
            <a:off x="457201" y="1603376"/>
            <a:ext cx="14877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336" name="Google Shape;336;g890ac4a122_0_651"/>
          <p:cNvSpPr/>
          <p:nvPr>
            <p:ph idx="5" type="pic"/>
          </p:nvPr>
        </p:nvSpPr>
        <p:spPr>
          <a:xfrm>
            <a:off x="2153433" y="1603376"/>
            <a:ext cx="14736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337" name="Google Shape;337;g890ac4a122_0_651"/>
          <p:cNvSpPr/>
          <p:nvPr>
            <p:ph idx="6" type="pic"/>
          </p:nvPr>
        </p:nvSpPr>
        <p:spPr>
          <a:xfrm>
            <a:off x="3840112"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338" name="Google Shape;338;g890ac4a122_0_651"/>
          <p:cNvSpPr txBox="1"/>
          <p:nvPr>
            <p:ph idx="7" type="body"/>
          </p:nvPr>
        </p:nvSpPr>
        <p:spPr>
          <a:xfrm>
            <a:off x="5522468" y="2938473"/>
            <a:ext cx="14877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39" name="Google Shape;339;g890ac4a122_0_651"/>
          <p:cNvSpPr/>
          <p:nvPr>
            <p:ph idx="8" type="pic"/>
          </p:nvPr>
        </p:nvSpPr>
        <p:spPr>
          <a:xfrm>
            <a:off x="5522467"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340" name="Google Shape;340;g890ac4a122_0_651"/>
          <p:cNvSpPr txBox="1"/>
          <p:nvPr>
            <p:ph idx="9" type="body"/>
          </p:nvPr>
        </p:nvSpPr>
        <p:spPr>
          <a:xfrm>
            <a:off x="7212733" y="2938473"/>
            <a:ext cx="14877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41" name="Google Shape;341;g890ac4a122_0_651"/>
          <p:cNvSpPr/>
          <p:nvPr>
            <p:ph idx="13" type="pic"/>
          </p:nvPr>
        </p:nvSpPr>
        <p:spPr>
          <a:xfrm>
            <a:off x="7212732"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pic>
        <p:nvPicPr>
          <p:cNvPr id="342" name="Google Shape;342;g890ac4a122_0_651"/>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343" name="Google Shape;343;g890ac4a122_0_651"/>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344" name="Google Shape;344;g890ac4a122_0_651"/>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
        <p:nvSpPr>
          <p:cNvPr id="345" name="Google Shape;345;g890ac4a122_0_651"/>
          <p:cNvSpPr/>
          <p:nvPr/>
        </p:nvSpPr>
        <p:spPr>
          <a:xfrm>
            <a:off x="461963" y="617539"/>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Subhead Bluebar Five Column">
  <p:cSld name="Headline Subhead Bluebar Five Column">
    <p:spTree>
      <p:nvGrpSpPr>
        <p:cNvPr id="346" name="Shape 346"/>
        <p:cNvGrpSpPr/>
        <p:nvPr/>
      </p:nvGrpSpPr>
      <p:grpSpPr>
        <a:xfrm>
          <a:off x="0" y="0"/>
          <a:ext cx="0" cy="0"/>
          <a:chOff x="0" y="0"/>
          <a:chExt cx="0" cy="0"/>
        </a:xfrm>
      </p:grpSpPr>
      <p:sp>
        <p:nvSpPr>
          <p:cNvPr id="347" name="Google Shape;347;g890ac4a122_0_672"/>
          <p:cNvSpPr/>
          <p:nvPr/>
        </p:nvSpPr>
        <p:spPr>
          <a:xfrm>
            <a:off x="461964" y="4211639"/>
            <a:ext cx="1482900" cy="603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Montserrat"/>
              <a:ea typeface="Montserrat"/>
              <a:cs typeface="Montserrat"/>
              <a:sym typeface="Montserrat"/>
            </a:endParaRPr>
          </a:p>
        </p:txBody>
      </p:sp>
      <p:sp>
        <p:nvSpPr>
          <p:cNvPr id="348" name="Google Shape;348;g890ac4a122_0_672"/>
          <p:cNvSpPr/>
          <p:nvPr/>
        </p:nvSpPr>
        <p:spPr>
          <a:xfrm>
            <a:off x="2151064" y="4211639"/>
            <a:ext cx="1474800" cy="60300"/>
          </a:xfrm>
          <a:prstGeom prst="rect">
            <a:avLst/>
          </a:prstGeom>
          <a:solidFill>
            <a:schemeClr val="accent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Montserrat"/>
              <a:ea typeface="Montserrat"/>
              <a:cs typeface="Montserrat"/>
              <a:sym typeface="Montserrat"/>
            </a:endParaRPr>
          </a:p>
        </p:txBody>
      </p:sp>
      <p:sp>
        <p:nvSpPr>
          <p:cNvPr id="349" name="Google Shape;349;g890ac4a122_0_672"/>
          <p:cNvSpPr/>
          <p:nvPr/>
        </p:nvSpPr>
        <p:spPr>
          <a:xfrm>
            <a:off x="3840163" y="4211639"/>
            <a:ext cx="1479600" cy="60300"/>
          </a:xfrm>
          <a:prstGeom prst="rect">
            <a:avLst/>
          </a:prstGeom>
          <a:solidFill>
            <a:srgbClr val="4AC9E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Montserrat"/>
              <a:ea typeface="Montserrat"/>
              <a:cs typeface="Montserrat"/>
              <a:sym typeface="Montserrat"/>
            </a:endParaRPr>
          </a:p>
        </p:txBody>
      </p:sp>
      <p:sp>
        <p:nvSpPr>
          <p:cNvPr id="350" name="Google Shape;350;g890ac4a122_0_672"/>
          <p:cNvSpPr/>
          <p:nvPr/>
        </p:nvSpPr>
        <p:spPr>
          <a:xfrm>
            <a:off x="5522914" y="4211639"/>
            <a:ext cx="1478100" cy="60300"/>
          </a:xfrm>
          <a:prstGeom prst="rect">
            <a:avLst/>
          </a:prstGeom>
          <a:solidFill>
            <a:srgbClr val="63666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Montserrat"/>
              <a:ea typeface="Montserrat"/>
              <a:cs typeface="Montserrat"/>
              <a:sym typeface="Montserrat"/>
            </a:endParaRPr>
          </a:p>
        </p:txBody>
      </p:sp>
      <p:sp>
        <p:nvSpPr>
          <p:cNvPr id="351" name="Google Shape;351;g890ac4a122_0_672"/>
          <p:cNvSpPr/>
          <p:nvPr/>
        </p:nvSpPr>
        <p:spPr>
          <a:xfrm>
            <a:off x="7212014" y="4211639"/>
            <a:ext cx="1479600" cy="60300"/>
          </a:xfrm>
          <a:prstGeom prst="rect">
            <a:avLst/>
          </a:prstGeom>
          <a:solidFill>
            <a:srgbClr val="A7A8A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Montserrat"/>
              <a:ea typeface="Montserrat"/>
              <a:cs typeface="Montserrat"/>
              <a:sym typeface="Montserrat"/>
            </a:endParaRPr>
          </a:p>
        </p:txBody>
      </p:sp>
      <p:sp>
        <p:nvSpPr>
          <p:cNvPr id="352" name="Google Shape;352;g890ac4a122_0_672"/>
          <p:cNvSpPr/>
          <p:nvPr/>
        </p:nvSpPr>
        <p:spPr>
          <a:xfrm>
            <a:off x="461963" y="931864"/>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353" name="Google Shape;353;g890ac4a122_0_672"/>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354" name="Google Shape;354;g890ac4a122_0_672"/>
          <p:cNvSpPr txBox="1"/>
          <p:nvPr>
            <p:ph idx="1" type="body"/>
          </p:nvPr>
        </p:nvSpPr>
        <p:spPr>
          <a:xfrm>
            <a:off x="457201" y="2938473"/>
            <a:ext cx="14877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55" name="Google Shape;355;g890ac4a122_0_672"/>
          <p:cNvSpPr txBox="1"/>
          <p:nvPr>
            <p:ph idx="2" type="body"/>
          </p:nvPr>
        </p:nvSpPr>
        <p:spPr>
          <a:xfrm>
            <a:off x="2151843" y="2938473"/>
            <a:ext cx="14877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56" name="Google Shape;356;g890ac4a122_0_672"/>
          <p:cNvSpPr txBox="1"/>
          <p:nvPr>
            <p:ph idx="3"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57" name="Google Shape;357;g890ac4a122_0_672"/>
          <p:cNvSpPr txBox="1"/>
          <p:nvPr>
            <p:ph idx="4" type="body"/>
          </p:nvPr>
        </p:nvSpPr>
        <p:spPr>
          <a:xfrm>
            <a:off x="3840112" y="2938473"/>
            <a:ext cx="14877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58" name="Google Shape;358;g890ac4a122_0_672"/>
          <p:cNvSpPr/>
          <p:nvPr>
            <p:ph idx="5" type="pic"/>
          </p:nvPr>
        </p:nvSpPr>
        <p:spPr>
          <a:xfrm>
            <a:off x="457201" y="1603376"/>
            <a:ext cx="14877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359" name="Google Shape;359;g890ac4a122_0_672"/>
          <p:cNvSpPr/>
          <p:nvPr>
            <p:ph idx="6" type="pic"/>
          </p:nvPr>
        </p:nvSpPr>
        <p:spPr>
          <a:xfrm>
            <a:off x="2153433" y="1603376"/>
            <a:ext cx="14736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360" name="Google Shape;360;g890ac4a122_0_672"/>
          <p:cNvSpPr/>
          <p:nvPr>
            <p:ph idx="7" type="pic"/>
          </p:nvPr>
        </p:nvSpPr>
        <p:spPr>
          <a:xfrm>
            <a:off x="3840112"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361" name="Google Shape;361;g890ac4a122_0_672"/>
          <p:cNvSpPr txBox="1"/>
          <p:nvPr>
            <p:ph idx="8" type="body"/>
          </p:nvPr>
        </p:nvSpPr>
        <p:spPr>
          <a:xfrm>
            <a:off x="5522468" y="2938473"/>
            <a:ext cx="14877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62" name="Google Shape;362;g890ac4a122_0_672"/>
          <p:cNvSpPr/>
          <p:nvPr>
            <p:ph idx="9" type="pic"/>
          </p:nvPr>
        </p:nvSpPr>
        <p:spPr>
          <a:xfrm>
            <a:off x="5522467"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363" name="Google Shape;363;g890ac4a122_0_672"/>
          <p:cNvSpPr txBox="1"/>
          <p:nvPr>
            <p:ph idx="13" type="body"/>
          </p:nvPr>
        </p:nvSpPr>
        <p:spPr>
          <a:xfrm>
            <a:off x="7212733" y="2938473"/>
            <a:ext cx="14877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64" name="Google Shape;364;g890ac4a122_0_672"/>
          <p:cNvSpPr/>
          <p:nvPr>
            <p:ph idx="14" type="pic"/>
          </p:nvPr>
        </p:nvSpPr>
        <p:spPr>
          <a:xfrm>
            <a:off x="7212732"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pic>
        <p:nvPicPr>
          <p:cNvPr id="365" name="Google Shape;365;g890ac4a122_0_672"/>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366" name="Google Shape;366;g890ac4a122_0_672"/>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367" name="Google Shape;367;g890ac4a122_0_672"/>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9" name="Shape 19"/>
        <p:cNvGrpSpPr/>
        <p:nvPr/>
      </p:nvGrpSpPr>
      <p:grpSpPr>
        <a:xfrm>
          <a:off x="0" y="0"/>
          <a:ext cx="0" cy="0"/>
          <a:chOff x="0" y="0"/>
          <a:chExt cx="0" cy="0"/>
        </a:xfrm>
      </p:grpSpPr>
      <p:sp>
        <p:nvSpPr>
          <p:cNvPr id="20" name="Google Shape;20;p23"/>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Subhead NO Bluebar Five Column">
  <p:cSld name="Headline Subhead NO Bluebar Five Column">
    <p:spTree>
      <p:nvGrpSpPr>
        <p:cNvPr id="368" name="Shape 368"/>
        <p:cNvGrpSpPr/>
        <p:nvPr/>
      </p:nvGrpSpPr>
      <p:grpSpPr>
        <a:xfrm>
          <a:off x="0" y="0"/>
          <a:ext cx="0" cy="0"/>
          <a:chOff x="0" y="0"/>
          <a:chExt cx="0" cy="0"/>
        </a:xfrm>
      </p:grpSpPr>
      <p:sp>
        <p:nvSpPr>
          <p:cNvPr id="369" name="Google Shape;369;g890ac4a122_0_694"/>
          <p:cNvSpPr/>
          <p:nvPr/>
        </p:nvSpPr>
        <p:spPr>
          <a:xfrm>
            <a:off x="461964" y="4211639"/>
            <a:ext cx="1482900" cy="603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Montserrat"/>
              <a:ea typeface="Montserrat"/>
              <a:cs typeface="Montserrat"/>
              <a:sym typeface="Montserrat"/>
            </a:endParaRPr>
          </a:p>
        </p:txBody>
      </p:sp>
      <p:sp>
        <p:nvSpPr>
          <p:cNvPr id="370" name="Google Shape;370;g890ac4a122_0_694"/>
          <p:cNvSpPr/>
          <p:nvPr/>
        </p:nvSpPr>
        <p:spPr>
          <a:xfrm>
            <a:off x="2151064" y="4211639"/>
            <a:ext cx="1474800" cy="60300"/>
          </a:xfrm>
          <a:prstGeom prst="rect">
            <a:avLst/>
          </a:prstGeom>
          <a:solidFill>
            <a:schemeClr val="accent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Montserrat"/>
              <a:ea typeface="Montserrat"/>
              <a:cs typeface="Montserrat"/>
              <a:sym typeface="Montserrat"/>
            </a:endParaRPr>
          </a:p>
        </p:txBody>
      </p:sp>
      <p:sp>
        <p:nvSpPr>
          <p:cNvPr id="371" name="Google Shape;371;g890ac4a122_0_694"/>
          <p:cNvSpPr/>
          <p:nvPr/>
        </p:nvSpPr>
        <p:spPr>
          <a:xfrm>
            <a:off x="3840163" y="4211639"/>
            <a:ext cx="1479600" cy="60300"/>
          </a:xfrm>
          <a:prstGeom prst="rect">
            <a:avLst/>
          </a:prstGeom>
          <a:solidFill>
            <a:srgbClr val="4AC9E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Montserrat"/>
              <a:ea typeface="Montserrat"/>
              <a:cs typeface="Montserrat"/>
              <a:sym typeface="Montserrat"/>
            </a:endParaRPr>
          </a:p>
        </p:txBody>
      </p:sp>
      <p:sp>
        <p:nvSpPr>
          <p:cNvPr id="372" name="Google Shape;372;g890ac4a122_0_694"/>
          <p:cNvSpPr/>
          <p:nvPr/>
        </p:nvSpPr>
        <p:spPr>
          <a:xfrm>
            <a:off x="5522914" y="4211639"/>
            <a:ext cx="1478100" cy="60300"/>
          </a:xfrm>
          <a:prstGeom prst="rect">
            <a:avLst/>
          </a:prstGeom>
          <a:solidFill>
            <a:srgbClr val="63666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Montserrat"/>
              <a:ea typeface="Montserrat"/>
              <a:cs typeface="Montserrat"/>
              <a:sym typeface="Montserrat"/>
            </a:endParaRPr>
          </a:p>
        </p:txBody>
      </p:sp>
      <p:sp>
        <p:nvSpPr>
          <p:cNvPr id="373" name="Google Shape;373;g890ac4a122_0_694"/>
          <p:cNvSpPr/>
          <p:nvPr/>
        </p:nvSpPr>
        <p:spPr>
          <a:xfrm>
            <a:off x="7212014" y="4211639"/>
            <a:ext cx="1479600" cy="60300"/>
          </a:xfrm>
          <a:prstGeom prst="rect">
            <a:avLst/>
          </a:prstGeom>
          <a:solidFill>
            <a:srgbClr val="A7A8A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Montserrat"/>
              <a:ea typeface="Montserrat"/>
              <a:cs typeface="Montserrat"/>
              <a:sym typeface="Montserrat"/>
            </a:endParaRPr>
          </a:p>
        </p:txBody>
      </p:sp>
      <p:sp>
        <p:nvSpPr>
          <p:cNvPr id="374" name="Google Shape;374;g890ac4a122_0_694"/>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375" name="Google Shape;375;g890ac4a122_0_694"/>
          <p:cNvSpPr txBox="1"/>
          <p:nvPr>
            <p:ph idx="1" type="body"/>
          </p:nvPr>
        </p:nvSpPr>
        <p:spPr>
          <a:xfrm>
            <a:off x="457201" y="2938473"/>
            <a:ext cx="14877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76" name="Google Shape;376;g890ac4a122_0_694"/>
          <p:cNvSpPr txBox="1"/>
          <p:nvPr>
            <p:ph idx="2" type="body"/>
          </p:nvPr>
        </p:nvSpPr>
        <p:spPr>
          <a:xfrm>
            <a:off x="2151843" y="2938473"/>
            <a:ext cx="14877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77" name="Google Shape;377;g890ac4a122_0_694"/>
          <p:cNvSpPr txBox="1"/>
          <p:nvPr>
            <p:ph idx="3"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78" name="Google Shape;378;g890ac4a122_0_694"/>
          <p:cNvSpPr txBox="1"/>
          <p:nvPr>
            <p:ph idx="4" type="body"/>
          </p:nvPr>
        </p:nvSpPr>
        <p:spPr>
          <a:xfrm>
            <a:off x="3840112" y="2938473"/>
            <a:ext cx="14877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79" name="Google Shape;379;g890ac4a122_0_694"/>
          <p:cNvSpPr/>
          <p:nvPr>
            <p:ph idx="5" type="pic"/>
          </p:nvPr>
        </p:nvSpPr>
        <p:spPr>
          <a:xfrm>
            <a:off x="457201" y="1603376"/>
            <a:ext cx="14877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380" name="Google Shape;380;g890ac4a122_0_694"/>
          <p:cNvSpPr/>
          <p:nvPr>
            <p:ph idx="6" type="pic"/>
          </p:nvPr>
        </p:nvSpPr>
        <p:spPr>
          <a:xfrm>
            <a:off x="2153433" y="1603376"/>
            <a:ext cx="14736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381" name="Google Shape;381;g890ac4a122_0_694"/>
          <p:cNvSpPr/>
          <p:nvPr>
            <p:ph idx="7" type="pic"/>
          </p:nvPr>
        </p:nvSpPr>
        <p:spPr>
          <a:xfrm>
            <a:off x="3840112"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382" name="Google Shape;382;g890ac4a122_0_694"/>
          <p:cNvSpPr txBox="1"/>
          <p:nvPr>
            <p:ph idx="8" type="body"/>
          </p:nvPr>
        </p:nvSpPr>
        <p:spPr>
          <a:xfrm>
            <a:off x="5522468" y="2938473"/>
            <a:ext cx="14877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83" name="Google Shape;383;g890ac4a122_0_694"/>
          <p:cNvSpPr/>
          <p:nvPr>
            <p:ph idx="9" type="pic"/>
          </p:nvPr>
        </p:nvSpPr>
        <p:spPr>
          <a:xfrm>
            <a:off x="5522467"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384" name="Google Shape;384;g890ac4a122_0_694"/>
          <p:cNvSpPr txBox="1"/>
          <p:nvPr>
            <p:ph idx="13" type="body"/>
          </p:nvPr>
        </p:nvSpPr>
        <p:spPr>
          <a:xfrm>
            <a:off x="7212733" y="2938473"/>
            <a:ext cx="14877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85" name="Google Shape;385;g890ac4a122_0_694"/>
          <p:cNvSpPr/>
          <p:nvPr>
            <p:ph idx="14" type="pic"/>
          </p:nvPr>
        </p:nvSpPr>
        <p:spPr>
          <a:xfrm>
            <a:off x="7212732"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pic>
        <p:nvPicPr>
          <p:cNvPr id="386" name="Google Shape;386;g890ac4a122_0_694"/>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387" name="Google Shape;387;g890ac4a122_0_694"/>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388" name="Google Shape;388;g890ac4a122_0_694"/>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Bluebar Five Column No Bars">
  <p:cSld name="Headline Bluebar Five Column No Bars">
    <p:spTree>
      <p:nvGrpSpPr>
        <p:cNvPr id="389" name="Shape 389"/>
        <p:cNvGrpSpPr/>
        <p:nvPr/>
      </p:nvGrpSpPr>
      <p:grpSpPr>
        <a:xfrm>
          <a:off x="0" y="0"/>
          <a:ext cx="0" cy="0"/>
          <a:chOff x="0" y="0"/>
          <a:chExt cx="0" cy="0"/>
        </a:xfrm>
      </p:grpSpPr>
      <p:sp>
        <p:nvSpPr>
          <p:cNvPr id="390" name="Google Shape;390;g890ac4a122_0_715"/>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391" name="Google Shape;391;g890ac4a122_0_715"/>
          <p:cNvSpPr txBox="1"/>
          <p:nvPr>
            <p:ph idx="1" type="body"/>
          </p:nvPr>
        </p:nvSpPr>
        <p:spPr>
          <a:xfrm>
            <a:off x="457201" y="2938473"/>
            <a:ext cx="1487700" cy="1596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92" name="Google Shape;392;g890ac4a122_0_715"/>
          <p:cNvSpPr txBox="1"/>
          <p:nvPr>
            <p:ph idx="2" type="body"/>
          </p:nvPr>
        </p:nvSpPr>
        <p:spPr>
          <a:xfrm>
            <a:off x="2151843" y="2938473"/>
            <a:ext cx="1487700" cy="1596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93" name="Google Shape;393;g890ac4a122_0_715"/>
          <p:cNvSpPr txBox="1"/>
          <p:nvPr>
            <p:ph idx="3" type="body"/>
          </p:nvPr>
        </p:nvSpPr>
        <p:spPr>
          <a:xfrm>
            <a:off x="3840112" y="2938473"/>
            <a:ext cx="1487700" cy="1596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94" name="Google Shape;394;g890ac4a122_0_715"/>
          <p:cNvSpPr/>
          <p:nvPr>
            <p:ph idx="4" type="pic"/>
          </p:nvPr>
        </p:nvSpPr>
        <p:spPr>
          <a:xfrm>
            <a:off x="457201" y="1603376"/>
            <a:ext cx="14877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395" name="Google Shape;395;g890ac4a122_0_715"/>
          <p:cNvSpPr/>
          <p:nvPr>
            <p:ph idx="5" type="pic"/>
          </p:nvPr>
        </p:nvSpPr>
        <p:spPr>
          <a:xfrm>
            <a:off x="2153433" y="1603376"/>
            <a:ext cx="14736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396" name="Google Shape;396;g890ac4a122_0_715"/>
          <p:cNvSpPr/>
          <p:nvPr>
            <p:ph idx="6" type="pic"/>
          </p:nvPr>
        </p:nvSpPr>
        <p:spPr>
          <a:xfrm>
            <a:off x="3840112"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397" name="Google Shape;397;g890ac4a122_0_715"/>
          <p:cNvSpPr txBox="1"/>
          <p:nvPr>
            <p:ph idx="7" type="body"/>
          </p:nvPr>
        </p:nvSpPr>
        <p:spPr>
          <a:xfrm>
            <a:off x="5522468" y="2938473"/>
            <a:ext cx="1487700" cy="1596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98" name="Google Shape;398;g890ac4a122_0_715"/>
          <p:cNvSpPr/>
          <p:nvPr>
            <p:ph idx="8" type="pic"/>
          </p:nvPr>
        </p:nvSpPr>
        <p:spPr>
          <a:xfrm>
            <a:off x="5522467"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399" name="Google Shape;399;g890ac4a122_0_715"/>
          <p:cNvSpPr txBox="1"/>
          <p:nvPr>
            <p:ph idx="9" type="body"/>
          </p:nvPr>
        </p:nvSpPr>
        <p:spPr>
          <a:xfrm>
            <a:off x="7212733" y="2938473"/>
            <a:ext cx="1487700" cy="1596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400" name="Google Shape;400;g890ac4a122_0_715"/>
          <p:cNvSpPr/>
          <p:nvPr>
            <p:ph idx="13" type="pic"/>
          </p:nvPr>
        </p:nvSpPr>
        <p:spPr>
          <a:xfrm>
            <a:off x="7212732"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pic>
        <p:nvPicPr>
          <p:cNvPr id="401" name="Google Shape;401;g890ac4a122_0_715"/>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402" name="Google Shape;402;g890ac4a122_0_715"/>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403" name="Google Shape;403;g890ac4a122_0_715"/>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
        <p:nvSpPr>
          <p:cNvPr id="404" name="Google Shape;404;g890ac4a122_0_715"/>
          <p:cNvSpPr/>
          <p:nvPr/>
        </p:nvSpPr>
        <p:spPr>
          <a:xfrm>
            <a:off x="461963" y="617539"/>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Subhead Bluebar Five Column NO Bars">
  <p:cSld name="Headline Subhead Bluebar Five Column NO Bars">
    <p:spTree>
      <p:nvGrpSpPr>
        <p:cNvPr id="405" name="Shape 405"/>
        <p:cNvGrpSpPr/>
        <p:nvPr/>
      </p:nvGrpSpPr>
      <p:grpSpPr>
        <a:xfrm>
          <a:off x="0" y="0"/>
          <a:ext cx="0" cy="0"/>
          <a:chOff x="0" y="0"/>
          <a:chExt cx="0" cy="0"/>
        </a:xfrm>
      </p:grpSpPr>
      <p:sp>
        <p:nvSpPr>
          <p:cNvPr id="406" name="Google Shape;406;g890ac4a122_0_731"/>
          <p:cNvSpPr/>
          <p:nvPr/>
        </p:nvSpPr>
        <p:spPr>
          <a:xfrm>
            <a:off x="461963" y="931864"/>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407" name="Google Shape;407;g890ac4a122_0_731"/>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08" name="Google Shape;408;g890ac4a122_0_731"/>
          <p:cNvSpPr txBox="1"/>
          <p:nvPr>
            <p:ph idx="1" type="body"/>
          </p:nvPr>
        </p:nvSpPr>
        <p:spPr>
          <a:xfrm>
            <a:off x="457201" y="2938473"/>
            <a:ext cx="1487700" cy="1596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409" name="Google Shape;409;g890ac4a122_0_731"/>
          <p:cNvSpPr txBox="1"/>
          <p:nvPr>
            <p:ph idx="2" type="body"/>
          </p:nvPr>
        </p:nvSpPr>
        <p:spPr>
          <a:xfrm>
            <a:off x="2151843" y="2938473"/>
            <a:ext cx="1487700" cy="1596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410" name="Google Shape;410;g890ac4a122_0_731"/>
          <p:cNvSpPr txBox="1"/>
          <p:nvPr>
            <p:ph idx="3"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411" name="Google Shape;411;g890ac4a122_0_731"/>
          <p:cNvSpPr txBox="1"/>
          <p:nvPr>
            <p:ph idx="4" type="body"/>
          </p:nvPr>
        </p:nvSpPr>
        <p:spPr>
          <a:xfrm>
            <a:off x="3840112" y="2938473"/>
            <a:ext cx="1487700" cy="1596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412" name="Google Shape;412;g890ac4a122_0_731"/>
          <p:cNvSpPr/>
          <p:nvPr>
            <p:ph idx="5" type="pic"/>
          </p:nvPr>
        </p:nvSpPr>
        <p:spPr>
          <a:xfrm>
            <a:off x="457201" y="1603376"/>
            <a:ext cx="14877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413" name="Google Shape;413;g890ac4a122_0_731"/>
          <p:cNvSpPr/>
          <p:nvPr>
            <p:ph idx="6" type="pic"/>
          </p:nvPr>
        </p:nvSpPr>
        <p:spPr>
          <a:xfrm>
            <a:off x="2153433" y="1603376"/>
            <a:ext cx="14736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414" name="Google Shape;414;g890ac4a122_0_731"/>
          <p:cNvSpPr/>
          <p:nvPr>
            <p:ph idx="7" type="pic"/>
          </p:nvPr>
        </p:nvSpPr>
        <p:spPr>
          <a:xfrm>
            <a:off x="3840112"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415" name="Google Shape;415;g890ac4a122_0_731"/>
          <p:cNvSpPr txBox="1"/>
          <p:nvPr>
            <p:ph idx="8" type="body"/>
          </p:nvPr>
        </p:nvSpPr>
        <p:spPr>
          <a:xfrm>
            <a:off x="5522468" y="2938473"/>
            <a:ext cx="1487700" cy="1596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416" name="Google Shape;416;g890ac4a122_0_731"/>
          <p:cNvSpPr/>
          <p:nvPr>
            <p:ph idx="9" type="pic"/>
          </p:nvPr>
        </p:nvSpPr>
        <p:spPr>
          <a:xfrm>
            <a:off x="5522467"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417" name="Google Shape;417;g890ac4a122_0_731"/>
          <p:cNvSpPr txBox="1"/>
          <p:nvPr>
            <p:ph idx="13" type="body"/>
          </p:nvPr>
        </p:nvSpPr>
        <p:spPr>
          <a:xfrm>
            <a:off x="7212733" y="2938473"/>
            <a:ext cx="1487700" cy="1596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418" name="Google Shape;418;g890ac4a122_0_731"/>
          <p:cNvSpPr/>
          <p:nvPr>
            <p:ph idx="14" type="pic"/>
          </p:nvPr>
        </p:nvSpPr>
        <p:spPr>
          <a:xfrm>
            <a:off x="7212732"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pic>
        <p:nvPicPr>
          <p:cNvPr id="419" name="Google Shape;419;g890ac4a122_0_731"/>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420" name="Google Shape;420;g890ac4a122_0_731"/>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421" name="Google Shape;421;g890ac4a122_0_731"/>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Subhead NO Bluebar Five Column NO Bars">
  <p:cSld name="Headline Subhead NO Bluebar Five Column NO Bars">
    <p:spTree>
      <p:nvGrpSpPr>
        <p:cNvPr id="422" name="Shape 422"/>
        <p:cNvGrpSpPr/>
        <p:nvPr/>
      </p:nvGrpSpPr>
      <p:grpSpPr>
        <a:xfrm>
          <a:off x="0" y="0"/>
          <a:ext cx="0" cy="0"/>
          <a:chOff x="0" y="0"/>
          <a:chExt cx="0" cy="0"/>
        </a:xfrm>
      </p:grpSpPr>
      <p:sp>
        <p:nvSpPr>
          <p:cNvPr id="423" name="Google Shape;423;g890ac4a122_0_748"/>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24" name="Google Shape;424;g890ac4a122_0_748"/>
          <p:cNvSpPr txBox="1"/>
          <p:nvPr>
            <p:ph idx="1" type="body"/>
          </p:nvPr>
        </p:nvSpPr>
        <p:spPr>
          <a:xfrm>
            <a:off x="457201" y="2938473"/>
            <a:ext cx="1487700" cy="16029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425" name="Google Shape;425;g890ac4a122_0_748"/>
          <p:cNvSpPr txBox="1"/>
          <p:nvPr>
            <p:ph idx="2" type="body"/>
          </p:nvPr>
        </p:nvSpPr>
        <p:spPr>
          <a:xfrm>
            <a:off x="2151843" y="2938473"/>
            <a:ext cx="1487700" cy="16029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426" name="Google Shape;426;g890ac4a122_0_748"/>
          <p:cNvSpPr txBox="1"/>
          <p:nvPr>
            <p:ph idx="3"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427" name="Google Shape;427;g890ac4a122_0_748"/>
          <p:cNvSpPr txBox="1"/>
          <p:nvPr>
            <p:ph idx="4" type="body"/>
          </p:nvPr>
        </p:nvSpPr>
        <p:spPr>
          <a:xfrm>
            <a:off x="3840112" y="2938473"/>
            <a:ext cx="1487700" cy="16029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428" name="Google Shape;428;g890ac4a122_0_748"/>
          <p:cNvSpPr/>
          <p:nvPr>
            <p:ph idx="5" type="pic"/>
          </p:nvPr>
        </p:nvSpPr>
        <p:spPr>
          <a:xfrm>
            <a:off x="457201" y="1603376"/>
            <a:ext cx="14877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429" name="Google Shape;429;g890ac4a122_0_748"/>
          <p:cNvSpPr/>
          <p:nvPr>
            <p:ph idx="6" type="pic"/>
          </p:nvPr>
        </p:nvSpPr>
        <p:spPr>
          <a:xfrm>
            <a:off x="2153433" y="1603376"/>
            <a:ext cx="14736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430" name="Google Shape;430;g890ac4a122_0_748"/>
          <p:cNvSpPr/>
          <p:nvPr>
            <p:ph idx="7" type="pic"/>
          </p:nvPr>
        </p:nvSpPr>
        <p:spPr>
          <a:xfrm>
            <a:off x="3840112"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431" name="Google Shape;431;g890ac4a122_0_748"/>
          <p:cNvSpPr txBox="1"/>
          <p:nvPr>
            <p:ph idx="8" type="body"/>
          </p:nvPr>
        </p:nvSpPr>
        <p:spPr>
          <a:xfrm>
            <a:off x="5522468" y="2938473"/>
            <a:ext cx="1487700" cy="16029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432" name="Google Shape;432;g890ac4a122_0_748"/>
          <p:cNvSpPr/>
          <p:nvPr>
            <p:ph idx="9" type="pic"/>
          </p:nvPr>
        </p:nvSpPr>
        <p:spPr>
          <a:xfrm>
            <a:off x="5522467"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433" name="Google Shape;433;g890ac4a122_0_748"/>
          <p:cNvSpPr txBox="1"/>
          <p:nvPr>
            <p:ph idx="13" type="body"/>
          </p:nvPr>
        </p:nvSpPr>
        <p:spPr>
          <a:xfrm>
            <a:off x="7212733" y="2938473"/>
            <a:ext cx="1487700" cy="16029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Calibri"/>
                <a:ea typeface="Calibri"/>
                <a:cs typeface="Calibri"/>
                <a:sym typeface="Calibri"/>
              </a:defRPr>
            </a:lvl2pPr>
            <a:lvl3pPr indent="-278764" lvl="2" marL="1371600" algn="l">
              <a:lnSpc>
                <a:spcPct val="100000"/>
              </a:lnSpc>
              <a:spcBef>
                <a:spcPts val="300"/>
              </a:spcBef>
              <a:spcAft>
                <a:spcPts val="0"/>
              </a:spcAft>
              <a:buSzPts val="790"/>
              <a:buChar char="▪"/>
              <a:defRPr sz="790">
                <a:latin typeface="Calibri"/>
                <a:ea typeface="Calibri"/>
                <a:cs typeface="Calibri"/>
                <a:sym typeface="Calibri"/>
              </a:defRPr>
            </a:lvl3pPr>
            <a:lvl4pPr indent="-278764" lvl="3" marL="1828800" algn="l">
              <a:lnSpc>
                <a:spcPct val="100000"/>
              </a:lnSpc>
              <a:spcBef>
                <a:spcPts val="150"/>
              </a:spcBef>
              <a:spcAft>
                <a:spcPts val="0"/>
              </a:spcAft>
              <a:buClr>
                <a:schemeClr val="dk1"/>
              </a:buClr>
              <a:buSzPts val="790"/>
              <a:buChar char="﹣"/>
              <a:defRPr sz="790">
                <a:latin typeface="Calibri"/>
                <a:ea typeface="Calibri"/>
                <a:cs typeface="Calibri"/>
                <a:sym typeface="Calibri"/>
              </a:defRPr>
            </a:lvl4pPr>
            <a:lvl5pPr indent="-278764" lvl="4" marL="2286000" algn="l">
              <a:lnSpc>
                <a:spcPct val="100000"/>
              </a:lnSpc>
              <a:spcBef>
                <a:spcPts val="150"/>
              </a:spcBef>
              <a:spcAft>
                <a:spcPts val="0"/>
              </a:spcAft>
              <a:buSzPts val="790"/>
              <a:buChar char="･"/>
              <a:defRPr sz="790">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434" name="Google Shape;434;g890ac4a122_0_748"/>
          <p:cNvSpPr/>
          <p:nvPr>
            <p:ph idx="14" type="pic"/>
          </p:nvPr>
        </p:nvSpPr>
        <p:spPr>
          <a:xfrm>
            <a:off x="7212732"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Montserrat"/>
              <a:buNone/>
              <a:defRPr b="0" i="0" sz="825" u="none" cap="none" strike="noStrike">
                <a:solidFill>
                  <a:srgbClr val="FFFFFF"/>
                </a:solidFill>
                <a:latin typeface="Montserrat"/>
                <a:ea typeface="Montserrat"/>
                <a:cs typeface="Montserrat"/>
                <a:sym typeface="Montserrat"/>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lvl="3"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lvl="4"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pic>
        <p:nvPicPr>
          <p:cNvPr id="435" name="Google Shape;435;g890ac4a122_0_748"/>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436" name="Google Shape;436;g890ac4a122_0_748"/>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437" name="Google Shape;437;g890ac4a122_0_748"/>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Bluebar Text with image">
  <p:cSld name="Headline Bluebar Text with image">
    <p:spTree>
      <p:nvGrpSpPr>
        <p:cNvPr id="438" name="Shape 438"/>
        <p:cNvGrpSpPr/>
        <p:nvPr/>
      </p:nvGrpSpPr>
      <p:grpSpPr>
        <a:xfrm>
          <a:off x="0" y="0"/>
          <a:ext cx="0" cy="0"/>
          <a:chOff x="0" y="0"/>
          <a:chExt cx="0" cy="0"/>
        </a:xfrm>
      </p:grpSpPr>
      <p:sp>
        <p:nvSpPr>
          <p:cNvPr id="439" name="Google Shape;439;g890ac4a122_0_764"/>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40" name="Google Shape;440;g890ac4a122_0_764"/>
          <p:cNvSpPr txBox="1"/>
          <p:nvPr>
            <p:ph idx="1" type="body"/>
          </p:nvPr>
        </p:nvSpPr>
        <p:spPr>
          <a:xfrm>
            <a:off x="457201" y="1369219"/>
            <a:ext cx="5413200" cy="3263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a:lvl1pPr>
            <a:lvl2pPr indent="-228600" lvl="1" marL="914400" algn="l">
              <a:lnSpc>
                <a:spcPct val="90000"/>
              </a:lnSpc>
              <a:spcBef>
                <a:spcPts val="450"/>
              </a:spcBef>
              <a:spcAft>
                <a:spcPts val="0"/>
              </a:spcAft>
              <a:buSzPts val="1400"/>
              <a:buNone/>
              <a:defRPr>
                <a:latin typeface="Calibri"/>
                <a:ea typeface="Calibri"/>
                <a:cs typeface="Calibri"/>
                <a:sym typeface="Calibri"/>
              </a:defRPr>
            </a:lvl2pPr>
            <a:lvl3pPr indent="-292100" lvl="2" marL="1371600" algn="l">
              <a:lnSpc>
                <a:spcPct val="100000"/>
              </a:lnSpc>
              <a:spcBef>
                <a:spcPts val="300"/>
              </a:spcBef>
              <a:spcAft>
                <a:spcPts val="0"/>
              </a:spcAft>
              <a:buSzPts val="1000"/>
              <a:buChar char="▪"/>
              <a:defRPr>
                <a:latin typeface="Calibri"/>
                <a:ea typeface="Calibri"/>
                <a:cs typeface="Calibri"/>
                <a:sym typeface="Calibri"/>
              </a:defRPr>
            </a:lvl3pPr>
            <a:lvl4pPr indent="-285750" lvl="3" marL="1828800" algn="l">
              <a:lnSpc>
                <a:spcPct val="100000"/>
              </a:lnSpc>
              <a:spcBef>
                <a:spcPts val="150"/>
              </a:spcBef>
              <a:spcAft>
                <a:spcPts val="0"/>
              </a:spcAft>
              <a:buClr>
                <a:schemeClr val="dk1"/>
              </a:buClr>
              <a:buSzPts val="900"/>
              <a:buChar char="﹣"/>
              <a:defRPr>
                <a:latin typeface="Calibri"/>
                <a:ea typeface="Calibri"/>
                <a:cs typeface="Calibri"/>
                <a:sym typeface="Calibri"/>
              </a:defRPr>
            </a:lvl4pPr>
            <a:lvl5pPr indent="-285750" lvl="4" marL="2286000" algn="l">
              <a:lnSpc>
                <a:spcPct val="100000"/>
              </a:lnSpc>
              <a:spcBef>
                <a:spcPts val="150"/>
              </a:spcBef>
              <a:spcAft>
                <a:spcPts val="0"/>
              </a:spcAft>
              <a:buSzPts val="900"/>
              <a:buChar char="･"/>
              <a:defRPr>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441" name="Google Shape;441;g890ac4a122_0_764"/>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442" name="Google Shape;442;g890ac4a122_0_764"/>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443" name="Google Shape;443;g890ac4a122_0_764"/>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
        <p:nvSpPr>
          <p:cNvPr id="444" name="Google Shape;444;g890ac4a122_0_764"/>
          <p:cNvSpPr/>
          <p:nvPr/>
        </p:nvSpPr>
        <p:spPr>
          <a:xfrm>
            <a:off x="461963" y="617539"/>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Subhead Bluebar Text with image">
  <p:cSld name="Headline Subhead Bluebar Text with image">
    <p:spTree>
      <p:nvGrpSpPr>
        <p:cNvPr id="445" name="Shape 445"/>
        <p:cNvGrpSpPr/>
        <p:nvPr/>
      </p:nvGrpSpPr>
      <p:grpSpPr>
        <a:xfrm>
          <a:off x="0" y="0"/>
          <a:ext cx="0" cy="0"/>
          <a:chOff x="0" y="0"/>
          <a:chExt cx="0" cy="0"/>
        </a:xfrm>
      </p:grpSpPr>
      <p:sp>
        <p:nvSpPr>
          <p:cNvPr id="446" name="Google Shape;446;g890ac4a122_0_771"/>
          <p:cNvSpPr/>
          <p:nvPr/>
        </p:nvSpPr>
        <p:spPr>
          <a:xfrm>
            <a:off x="461963" y="931864"/>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447" name="Google Shape;447;g890ac4a122_0_771"/>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48" name="Google Shape;448;g890ac4a122_0_771"/>
          <p:cNvSpPr txBox="1"/>
          <p:nvPr>
            <p:ph idx="1" type="body"/>
          </p:nvPr>
        </p:nvSpPr>
        <p:spPr>
          <a:xfrm>
            <a:off x="457201" y="1369219"/>
            <a:ext cx="5413200" cy="3263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a:lvl1pPr>
            <a:lvl2pPr indent="-228600" lvl="1" marL="914400" algn="l">
              <a:lnSpc>
                <a:spcPct val="90000"/>
              </a:lnSpc>
              <a:spcBef>
                <a:spcPts val="450"/>
              </a:spcBef>
              <a:spcAft>
                <a:spcPts val="0"/>
              </a:spcAft>
              <a:buSzPts val="1400"/>
              <a:buNone/>
              <a:defRPr>
                <a:latin typeface="Calibri"/>
                <a:ea typeface="Calibri"/>
                <a:cs typeface="Calibri"/>
                <a:sym typeface="Calibri"/>
              </a:defRPr>
            </a:lvl2pPr>
            <a:lvl3pPr indent="-292100" lvl="2" marL="1371600" algn="l">
              <a:lnSpc>
                <a:spcPct val="100000"/>
              </a:lnSpc>
              <a:spcBef>
                <a:spcPts val="300"/>
              </a:spcBef>
              <a:spcAft>
                <a:spcPts val="0"/>
              </a:spcAft>
              <a:buSzPts val="1000"/>
              <a:buChar char="▪"/>
              <a:defRPr>
                <a:latin typeface="Calibri"/>
                <a:ea typeface="Calibri"/>
                <a:cs typeface="Calibri"/>
                <a:sym typeface="Calibri"/>
              </a:defRPr>
            </a:lvl3pPr>
            <a:lvl4pPr indent="-285750" lvl="3" marL="1828800" algn="l">
              <a:lnSpc>
                <a:spcPct val="100000"/>
              </a:lnSpc>
              <a:spcBef>
                <a:spcPts val="150"/>
              </a:spcBef>
              <a:spcAft>
                <a:spcPts val="0"/>
              </a:spcAft>
              <a:buClr>
                <a:schemeClr val="dk1"/>
              </a:buClr>
              <a:buSzPts val="900"/>
              <a:buChar char="﹣"/>
              <a:defRPr>
                <a:latin typeface="Calibri"/>
                <a:ea typeface="Calibri"/>
                <a:cs typeface="Calibri"/>
                <a:sym typeface="Calibri"/>
              </a:defRPr>
            </a:lvl4pPr>
            <a:lvl5pPr indent="-285750" lvl="4" marL="2286000" algn="l">
              <a:lnSpc>
                <a:spcPct val="100000"/>
              </a:lnSpc>
              <a:spcBef>
                <a:spcPts val="150"/>
              </a:spcBef>
              <a:spcAft>
                <a:spcPts val="0"/>
              </a:spcAft>
              <a:buSzPts val="900"/>
              <a:buChar char="･"/>
              <a:defRPr>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449" name="Google Shape;449;g890ac4a122_0_771"/>
          <p:cNvSpPr txBox="1"/>
          <p:nvPr>
            <p:ph idx="2"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450" name="Google Shape;450;g890ac4a122_0_771"/>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451" name="Google Shape;451;g890ac4a122_0_771"/>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452" name="Google Shape;452;g890ac4a122_0_771"/>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5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Subhead NO Bluebar Text with image">
  <p:cSld name="Headline Subhead NO Bluebar Text with image">
    <p:spTree>
      <p:nvGrpSpPr>
        <p:cNvPr id="453" name="Shape 453"/>
        <p:cNvGrpSpPr/>
        <p:nvPr/>
      </p:nvGrpSpPr>
      <p:grpSpPr>
        <a:xfrm>
          <a:off x="0" y="0"/>
          <a:ext cx="0" cy="0"/>
          <a:chOff x="0" y="0"/>
          <a:chExt cx="0" cy="0"/>
        </a:xfrm>
      </p:grpSpPr>
      <p:sp>
        <p:nvSpPr>
          <p:cNvPr id="454" name="Google Shape;454;g890ac4a122_0_779"/>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55" name="Google Shape;455;g890ac4a122_0_779"/>
          <p:cNvSpPr txBox="1"/>
          <p:nvPr>
            <p:ph idx="1" type="body"/>
          </p:nvPr>
        </p:nvSpPr>
        <p:spPr>
          <a:xfrm>
            <a:off x="457201" y="1369219"/>
            <a:ext cx="5413200" cy="3263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a:lvl1pPr>
            <a:lvl2pPr indent="-228600" lvl="1" marL="914400" algn="l">
              <a:lnSpc>
                <a:spcPct val="90000"/>
              </a:lnSpc>
              <a:spcBef>
                <a:spcPts val="450"/>
              </a:spcBef>
              <a:spcAft>
                <a:spcPts val="0"/>
              </a:spcAft>
              <a:buSzPts val="1400"/>
              <a:buNone/>
              <a:defRPr>
                <a:latin typeface="Calibri"/>
                <a:ea typeface="Calibri"/>
                <a:cs typeface="Calibri"/>
                <a:sym typeface="Calibri"/>
              </a:defRPr>
            </a:lvl2pPr>
            <a:lvl3pPr indent="-292100" lvl="2" marL="1371600" algn="l">
              <a:lnSpc>
                <a:spcPct val="100000"/>
              </a:lnSpc>
              <a:spcBef>
                <a:spcPts val="300"/>
              </a:spcBef>
              <a:spcAft>
                <a:spcPts val="0"/>
              </a:spcAft>
              <a:buSzPts val="1000"/>
              <a:buChar char="▪"/>
              <a:defRPr>
                <a:latin typeface="Calibri"/>
                <a:ea typeface="Calibri"/>
                <a:cs typeface="Calibri"/>
                <a:sym typeface="Calibri"/>
              </a:defRPr>
            </a:lvl3pPr>
            <a:lvl4pPr indent="-285750" lvl="3" marL="1828800" algn="l">
              <a:lnSpc>
                <a:spcPct val="100000"/>
              </a:lnSpc>
              <a:spcBef>
                <a:spcPts val="150"/>
              </a:spcBef>
              <a:spcAft>
                <a:spcPts val="0"/>
              </a:spcAft>
              <a:buClr>
                <a:schemeClr val="dk1"/>
              </a:buClr>
              <a:buSzPts val="900"/>
              <a:buChar char="﹣"/>
              <a:defRPr>
                <a:latin typeface="Calibri"/>
                <a:ea typeface="Calibri"/>
                <a:cs typeface="Calibri"/>
                <a:sym typeface="Calibri"/>
              </a:defRPr>
            </a:lvl4pPr>
            <a:lvl5pPr indent="-285750" lvl="4" marL="2286000" algn="l">
              <a:lnSpc>
                <a:spcPct val="100000"/>
              </a:lnSpc>
              <a:spcBef>
                <a:spcPts val="150"/>
              </a:spcBef>
              <a:spcAft>
                <a:spcPts val="0"/>
              </a:spcAft>
              <a:buSzPts val="900"/>
              <a:buChar char="･"/>
              <a:defRPr>
                <a:latin typeface="Calibri"/>
                <a:ea typeface="Calibri"/>
                <a:cs typeface="Calibri"/>
                <a:sym typeface="Calibri"/>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456" name="Google Shape;456;g890ac4a122_0_779"/>
          <p:cNvSpPr txBox="1"/>
          <p:nvPr>
            <p:ph idx="2"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457" name="Google Shape;457;g890ac4a122_0_779"/>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458" name="Google Shape;458;g890ac4a122_0_779"/>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459" name="Google Shape;459;g890ac4a122_0_779"/>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5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Bluebar Footer Blank">
  <p:cSld name="Headline Bluebar Footer Blank">
    <p:spTree>
      <p:nvGrpSpPr>
        <p:cNvPr id="460" name="Shape 460"/>
        <p:cNvGrpSpPr/>
        <p:nvPr/>
      </p:nvGrpSpPr>
      <p:grpSpPr>
        <a:xfrm>
          <a:off x="0" y="0"/>
          <a:ext cx="0" cy="0"/>
          <a:chOff x="0" y="0"/>
          <a:chExt cx="0" cy="0"/>
        </a:xfrm>
      </p:grpSpPr>
      <p:sp>
        <p:nvSpPr>
          <p:cNvPr id="461" name="Google Shape;461;g890ac4a122_0_786"/>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pic>
        <p:nvPicPr>
          <p:cNvPr id="462" name="Google Shape;462;g890ac4a122_0_786"/>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463" name="Google Shape;463;g890ac4a122_0_786"/>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464" name="Google Shape;464;g890ac4a122_0_786"/>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
        <p:nvSpPr>
          <p:cNvPr id="465" name="Google Shape;465;g890ac4a122_0_786"/>
          <p:cNvSpPr/>
          <p:nvPr/>
        </p:nvSpPr>
        <p:spPr>
          <a:xfrm>
            <a:off x="461963" y="617539"/>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Subhead Bluebar Footer Blank">
  <p:cSld name="Headline Subhead Bluebar Footer Blank">
    <p:spTree>
      <p:nvGrpSpPr>
        <p:cNvPr id="466" name="Shape 466"/>
        <p:cNvGrpSpPr/>
        <p:nvPr/>
      </p:nvGrpSpPr>
      <p:grpSpPr>
        <a:xfrm>
          <a:off x="0" y="0"/>
          <a:ext cx="0" cy="0"/>
          <a:chOff x="0" y="0"/>
          <a:chExt cx="0" cy="0"/>
        </a:xfrm>
      </p:grpSpPr>
      <p:sp>
        <p:nvSpPr>
          <p:cNvPr id="467" name="Google Shape;467;g890ac4a122_0_792"/>
          <p:cNvSpPr/>
          <p:nvPr/>
        </p:nvSpPr>
        <p:spPr>
          <a:xfrm>
            <a:off x="461963" y="931864"/>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Montserrat"/>
              <a:ea typeface="Montserrat"/>
              <a:cs typeface="Montserrat"/>
              <a:sym typeface="Montserrat"/>
            </a:endParaRPr>
          </a:p>
        </p:txBody>
      </p:sp>
      <p:sp>
        <p:nvSpPr>
          <p:cNvPr id="468" name="Google Shape;468;g890ac4a122_0_792"/>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69" name="Google Shape;469;g890ac4a122_0_792"/>
          <p:cNvSpPr txBox="1"/>
          <p:nvPr>
            <p:ph idx="1"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470" name="Google Shape;470;g890ac4a122_0_792"/>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471" name="Google Shape;471;g890ac4a122_0_792"/>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472" name="Google Shape;472;g890ac4a122_0_792"/>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5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Subhead NO Bluebar Footer Blank">
  <p:cSld name="Headline Subhead NO Bluebar Footer Blank">
    <p:spTree>
      <p:nvGrpSpPr>
        <p:cNvPr id="473" name="Shape 473"/>
        <p:cNvGrpSpPr/>
        <p:nvPr/>
      </p:nvGrpSpPr>
      <p:grpSpPr>
        <a:xfrm>
          <a:off x="0" y="0"/>
          <a:ext cx="0" cy="0"/>
          <a:chOff x="0" y="0"/>
          <a:chExt cx="0" cy="0"/>
        </a:xfrm>
      </p:grpSpPr>
      <p:sp>
        <p:nvSpPr>
          <p:cNvPr id="474" name="Google Shape;474;g890ac4a122_0_799"/>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75" name="Google Shape;475;g890ac4a122_0_799"/>
          <p:cNvSpPr txBox="1"/>
          <p:nvPr>
            <p:ph idx="1"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476" name="Google Shape;476;g890ac4a122_0_799"/>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477" name="Google Shape;477;g890ac4a122_0_799"/>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478" name="Google Shape;478;g890ac4a122_0_799"/>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21" name="Shape 21"/>
        <p:cNvGrpSpPr/>
        <p:nvPr/>
      </p:nvGrpSpPr>
      <p:grpSpPr>
        <a:xfrm>
          <a:off x="0" y="0"/>
          <a:ext cx="0" cy="0"/>
          <a:chOff x="0" y="0"/>
          <a:chExt cx="0" cy="0"/>
        </a:xfrm>
      </p:grpSpPr>
      <p:sp>
        <p:nvSpPr>
          <p:cNvPr id="22" name="Google Shape;22;p24"/>
          <p:cNvSpPr txBox="1"/>
          <p:nvPr>
            <p:ph idx="1" type="subTitle"/>
          </p:nvPr>
        </p:nvSpPr>
        <p:spPr>
          <a:xfrm>
            <a:off x="457200" y="205200"/>
            <a:ext cx="8229240" cy="3981240"/>
          </a:xfrm>
          <a:prstGeom prst="rect">
            <a:avLst/>
          </a:prstGeom>
          <a:noFill/>
          <a:ln>
            <a:noFill/>
          </a:ln>
        </p:spPr>
        <p:txBody>
          <a:bodyPr anchorCtr="0" anchor="ctr" bIns="0" lIns="0" spcFirstLastPara="1" rIns="0" wrap="square" tIns="0">
            <a:norm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Page Number Only" type="titleOnly">
  <p:cSld name="TITLE_ONLY">
    <p:spTree>
      <p:nvGrpSpPr>
        <p:cNvPr id="479" name="Shape 479"/>
        <p:cNvGrpSpPr/>
        <p:nvPr/>
      </p:nvGrpSpPr>
      <p:grpSpPr>
        <a:xfrm>
          <a:off x="0" y="0"/>
          <a:ext cx="0" cy="0"/>
          <a:chOff x="0" y="0"/>
          <a:chExt cx="0" cy="0"/>
        </a:xfrm>
      </p:grpSpPr>
      <p:sp>
        <p:nvSpPr>
          <p:cNvPr id="480" name="Google Shape;480;g890ac4a122_0_805"/>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81" name="Google Shape;481;g890ac4a122_0_805"/>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ooter Only" type="blank">
  <p:cSld name="BLANK">
    <p:spTree>
      <p:nvGrpSpPr>
        <p:cNvPr id="482" name="Shape 482"/>
        <p:cNvGrpSpPr/>
        <p:nvPr/>
      </p:nvGrpSpPr>
      <p:grpSpPr>
        <a:xfrm>
          <a:off x="0" y="0"/>
          <a:ext cx="0" cy="0"/>
          <a:chOff x="0" y="0"/>
          <a:chExt cx="0" cy="0"/>
        </a:xfrm>
      </p:grpSpPr>
      <p:pic>
        <p:nvPicPr>
          <p:cNvPr id="483" name="Google Shape;483;g890ac4a122_0_808"/>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484" name="Google Shape;484;g890ac4a122_0_808"/>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pic>
        <p:nvPicPr>
          <p:cNvPr id="485" name="Google Shape;485;g890ac4a122_0_808"/>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6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492" name="Shape 492"/>
        <p:cNvGrpSpPr/>
        <p:nvPr/>
      </p:nvGrpSpPr>
      <p:grpSpPr>
        <a:xfrm>
          <a:off x="0" y="0"/>
          <a:ext cx="0" cy="0"/>
          <a:chOff x="0" y="0"/>
          <a:chExt cx="0" cy="0"/>
        </a:xfrm>
      </p:grpSpPr>
      <p:sp>
        <p:nvSpPr>
          <p:cNvPr id="493" name="Google Shape;493;g9a50df2299_0_250"/>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494" name="Google Shape;494;g9a50df2299_0_250"/>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495" name="Google Shape;495;g9a50df2299_0_250"/>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496" name="Google Shape;496;g9a50df2299_0_250"/>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497" name="Google Shape;497;g9a50df2299_0_250"/>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98" name="Shape 498"/>
        <p:cNvGrpSpPr/>
        <p:nvPr/>
      </p:nvGrpSpPr>
      <p:grpSpPr>
        <a:xfrm>
          <a:off x="0" y="0"/>
          <a:ext cx="0" cy="0"/>
          <a:chOff x="0" y="0"/>
          <a:chExt cx="0" cy="0"/>
        </a:xfrm>
      </p:grpSpPr>
      <p:sp>
        <p:nvSpPr>
          <p:cNvPr id="499" name="Google Shape;499;g9a50df2299_0_256"/>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500" name="Google Shape;500;g9a50df2299_0_256"/>
          <p:cNvSpPr txBox="1"/>
          <p:nvPr>
            <p:ph idx="1" type="body"/>
          </p:nvPr>
        </p:nvSpPr>
        <p:spPr>
          <a:xfrm>
            <a:off x="628650" y="1369219"/>
            <a:ext cx="3886200" cy="3263400"/>
          </a:xfrm>
          <a:prstGeom prst="rect">
            <a:avLst/>
          </a:prstGeom>
          <a:noFill/>
          <a:ln>
            <a:noFill/>
          </a:ln>
        </p:spPr>
        <p:txBody>
          <a:bodyPr anchorCtr="0" anchor="t" bIns="34275" lIns="68575" spcFirstLastPara="1" rIns="68575" wrap="square" tIns="34275">
            <a:no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501" name="Google Shape;501;g9a50df2299_0_256"/>
          <p:cNvSpPr txBox="1"/>
          <p:nvPr>
            <p:ph idx="2" type="body"/>
          </p:nvPr>
        </p:nvSpPr>
        <p:spPr>
          <a:xfrm>
            <a:off x="4629150" y="1369219"/>
            <a:ext cx="3886200" cy="3263400"/>
          </a:xfrm>
          <a:prstGeom prst="rect">
            <a:avLst/>
          </a:prstGeom>
          <a:noFill/>
          <a:ln>
            <a:noFill/>
          </a:ln>
        </p:spPr>
        <p:txBody>
          <a:bodyPr anchorCtr="0" anchor="t" bIns="34275" lIns="68575" spcFirstLastPara="1" rIns="68575" wrap="square" tIns="34275">
            <a:no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502" name="Google Shape;502;g9a50df2299_0_256"/>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503" name="Google Shape;503;g9a50df2299_0_256"/>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504" name="Google Shape;504;g9a50df2299_0_256"/>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05" name="Shape 505"/>
        <p:cNvGrpSpPr/>
        <p:nvPr/>
      </p:nvGrpSpPr>
      <p:grpSpPr>
        <a:xfrm>
          <a:off x="0" y="0"/>
          <a:ext cx="0" cy="0"/>
          <a:chOff x="0" y="0"/>
          <a:chExt cx="0" cy="0"/>
        </a:xfrm>
      </p:grpSpPr>
      <p:sp>
        <p:nvSpPr>
          <p:cNvPr id="506" name="Google Shape;506;g9a50df2299_0_263"/>
          <p:cNvSpPr txBox="1"/>
          <p:nvPr>
            <p:ph type="ctrTitle"/>
          </p:nvPr>
        </p:nvSpPr>
        <p:spPr>
          <a:xfrm>
            <a:off x="1143000" y="841772"/>
            <a:ext cx="6858000" cy="1790700"/>
          </a:xfrm>
          <a:prstGeom prst="rect">
            <a:avLst/>
          </a:prstGeom>
          <a:noFill/>
          <a:ln>
            <a:noFill/>
          </a:ln>
        </p:spPr>
        <p:txBody>
          <a:bodyPr anchorCtr="0" anchor="b" bIns="34275" lIns="68575" spcFirstLastPara="1" rIns="68575" wrap="square" tIns="34275">
            <a:noAutofit/>
          </a:bodyPr>
          <a:lstStyle>
            <a:lvl1pPr lvl="0" rtl="0" algn="ctr">
              <a:lnSpc>
                <a:spcPct val="90000"/>
              </a:lnSpc>
              <a:spcBef>
                <a:spcPts val="0"/>
              </a:spcBef>
              <a:spcAft>
                <a:spcPts val="0"/>
              </a:spcAft>
              <a:buClr>
                <a:schemeClr val="dk1"/>
              </a:buClr>
              <a:buSzPts val="4500"/>
              <a:buFont typeface="Calibri"/>
              <a:buNone/>
              <a:defRPr sz="45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507" name="Google Shape;507;g9a50df2299_0_263"/>
          <p:cNvSpPr txBox="1"/>
          <p:nvPr>
            <p:ph idx="1" type="subTitle"/>
          </p:nvPr>
        </p:nvSpPr>
        <p:spPr>
          <a:xfrm>
            <a:off x="1143000" y="2701528"/>
            <a:ext cx="6858000" cy="1241700"/>
          </a:xfrm>
          <a:prstGeom prst="rect">
            <a:avLst/>
          </a:prstGeom>
          <a:noFill/>
          <a:ln>
            <a:noFill/>
          </a:ln>
        </p:spPr>
        <p:txBody>
          <a:bodyPr anchorCtr="0" anchor="t" bIns="34275" lIns="68575" spcFirstLastPara="1" rIns="68575" wrap="square" tIns="34275">
            <a:noAutofit/>
          </a:bodyPr>
          <a:lstStyle>
            <a:lvl1pPr lvl="0" rtl="0" algn="ctr">
              <a:lnSpc>
                <a:spcPct val="90000"/>
              </a:lnSpc>
              <a:spcBef>
                <a:spcPts val="800"/>
              </a:spcBef>
              <a:spcAft>
                <a:spcPts val="0"/>
              </a:spcAft>
              <a:buClr>
                <a:schemeClr val="dk1"/>
              </a:buClr>
              <a:buSzPts val="1800"/>
              <a:buNone/>
              <a:defRPr sz="1800"/>
            </a:lvl1pPr>
            <a:lvl2pPr lvl="1" rtl="0" algn="ctr">
              <a:lnSpc>
                <a:spcPct val="90000"/>
              </a:lnSpc>
              <a:spcBef>
                <a:spcPts val="400"/>
              </a:spcBef>
              <a:spcAft>
                <a:spcPts val="0"/>
              </a:spcAft>
              <a:buClr>
                <a:schemeClr val="dk1"/>
              </a:buClr>
              <a:buSzPts val="1500"/>
              <a:buNone/>
              <a:defRPr sz="1500"/>
            </a:lvl2pPr>
            <a:lvl3pPr lvl="2" rtl="0" algn="ctr">
              <a:lnSpc>
                <a:spcPct val="90000"/>
              </a:lnSpc>
              <a:spcBef>
                <a:spcPts val="400"/>
              </a:spcBef>
              <a:spcAft>
                <a:spcPts val="0"/>
              </a:spcAft>
              <a:buClr>
                <a:schemeClr val="dk1"/>
              </a:buClr>
              <a:buSzPts val="1400"/>
              <a:buNone/>
              <a:defRPr sz="1400"/>
            </a:lvl3pPr>
            <a:lvl4pPr lvl="3" rtl="0" algn="ctr">
              <a:lnSpc>
                <a:spcPct val="90000"/>
              </a:lnSpc>
              <a:spcBef>
                <a:spcPts val="400"/>
              </a:spcBef>
              <a:spcAft>
                <a:spcPts val="0"/>
              </a:spcAft>
              <a:buClr>
                <a:schemeClr val="dk1"/>
              </a:buClr>
              <a:buSzPts val="1200"/>
              <a:buNone/>
              <a:defRPr sz="1200"/>
            </a:lvl4pPr>
            <a:lvl5pPr lvl="4" rtl="0" algn="ctr">
              <a:lnSpc>
                <a:spcPct val="90000"/>
              </a:lnSpc>
              <a:spcBef>
                <a:spcPts val="400"/>
              </a:spcBef>
              <a:spcAft>
                <a:spcPts val="0"/>
              </a:spcAft>
              <a:buClr>
                <a:schemeClr val="dk1"/>
              </a:buClr>
              <a:buSzPts val="1200"/>
              <a:buNone/>
              <a:defRPr sz="1200"/>
            </a:lvl5pPr>
            <a:lvl6pPr lvl="5" rtl="0" algn="ctr">
              <a:lnSpc>
                <a:spcPct val="90000"/>
              </a:lnSpc>
              <a:spcBef>
                <a:spcPts val="400"/>
              </a:spcBef>
              <a:spcAft>
                <a:spcPts val="0"/>
              </a:spcAft>
              <a:buClr>
                <a:schemeClr val="dk1"/>
              </a:buClr>
              <a:buSzPts val="1200"/>
              <a:buNone/>
              <a:defRPr sz="1200"/>
            </a:lvl6pPr>
            <a:lvl7pPr lvl="6" rtl="0" algn="ctr">
              <a:lnSpc>
                <a:spcPct val="90000"/>
              </a:lnSpc>
              <a:spcBef>
                <a:spcPts val="400"/>
              </a:spcBef>
              <a:spcAft>
                <a:spcPts val="0"/>
              </a:spcAft>
              <a:buClr>
                <a:schemeClr val="dk1"/>
              </a:buClr>
              <a:buSzPts val="1200"/>
              <a:buNone/>
              <a:defRPr sz="1200"/>
            </a:lvl7pPr>
            <a:lvl8pPr lvl="7" rtl="0" algn="ctr">
              <a:lnSpc>
                <a:spcPct val="90000"/>
              </a:lnSpc>
              <a:spcBef>
                <a:spcPts val="400"/>
              </a:spcBef>
              <a:spcAft>
                <a:spcPts val="0"/>
              </a:spcAft>
              <a:buClr>
                <a:schemeClr val="dk1"/>
              </a:buClr>
              <a:buSzPts val="1200"/>
              <a:buNone/>
              <a:defRPr sz="1200"/>
            </a:lvl8pPr>
            <a:lvl9pPr lvl="8" rtl="0" algn="ctr">
              <a:lnSpc>
                <a:spcPct val="90000"/>
              </a:lnSpc>
              <a:spcBef>
                <a:spcPts val="400"/>
              </a:spcBef>
              <a:spcAft>
                <a:spcPts val="0"/>
              </a:spcAft>
              <a:buClr>
                <a:schemeClr val="dk1"/>
              </a:buClr>
              <a:buSzPts val="1200"/>
              <a:buNone/>
              <a:defRPr sz="1200"/>
            </a:lvl9pPr>
          </a:lstStyle>
          <a:p/>
        </p:txBody>
      </p:sp>
      <p:sp>
        <p:nvSpPr>
          <p:cNvPr id="508" name="Google Shape;508;g9a50df2299_0_26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509" name="Google Shape;509;g9a50df2299_0_26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510" name="Google Shape;510;g9a50df2299_0_26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511" name="Shape 511"/>
        <p:cNvGrpSpPr/>
        <p:nvPr/>
      </p:nvGrpSpPr>
      <p:grpSpPr>
        <a:xfrm>
          <a:off x="0" y="0"/>
          <a:ext cx="0" cy="0"/>
          <a:chOff x="0" y="0"/>
          <a:chExt cx="0" cy="0"/>
        </a:xfrm>
      </p:grpSpPr>
      <p:sp>
        <p:nvSpPr>
          <p:cNvPr id="512" name="Google Shape;512;g9a50df2299_0_269"/>
          <p:cNvSpPr txBox="1"/>
          <p:nvPr>
            <p:ph type="title"/>
          </p:nvPr>
        </p:nvSpPr>
        <p:spPr>
          <a:xfrm>
            <a:off x="623888" y="1282304"/>
            <a:ext cx="7886700" cy="2139600"/>
          </a:xfrm>
          <a:prstGeom prst="rect">
            <a:avLst/>
          </a:prstGeom>
          <a:noFill/>
          <a:ln>
            <a:noFill/>
          </a:ln>
        </p:spPr>
        <p:txBody>
          <a:bodyPr anchorCtr="0" anchor="b" bIns="34275" lIns="68575" spcFirstLastPara="1" rIns="68575" wrap="square" tIns="34275">
            <a:noAutofit/>
          </a:bodyPr>
          <a:lstStyle>
            <a:lvl1pPr lvl="0" rtl="0" algn="l">
              <a:lnSpc>
                <a:spcPct val="90000"/>
              </a:lnSpc>
              <a:spcBef>
                <a:spcPts val="0"/>
              </a:spcBef>
              <a:spcAft>
                <a:spcPts val="0"/>
              </a:spcAft>
              <a:buClr>
                <a:schemeClr val="dk1"/>
              </a:buClr>
              <a:buSzPts val="4500"/>
              <a:buFont typeface="Calibri"/>
              <a:buNone/>
              <a:defRPr sz="45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513" name="Google Shape;513;g9a50df2299_0_269"/>
          <p:cNvSpPr txBox="1"/>
          <p:nvPr>
            <p:ph idx="1" type="body"/>
          </p:nvPr>
        </p:nvSpPr>
        <p:spPr>
          <a:xfrm>
            <a:off x="623888" y="3442097"/>
            <a:ext cx="7886700" cy="1125300"/>
          </a:xfrm>
          <a:prstGeom prst="rect">
            <a:avLst/>
          </a:prstGeom>
          <a:noFill/>
          <a:ln>
            <a:noFill/>
          </a:ln>
        </p:spPr>
        <p:txBody>
          <a:bodyPr anchorCtr="0" anchor="t" bIns="34275" lIns="68575" spcFirstLastPara="1" rIns="68575" wrap="square" tIns="34275">
            <a:noAutofit/>
          </a:bodyPr>
          <a:lstStyle>
            <a:lvl1pPr indent="-228600" lvl="0" marL="457200" rtl="0" algn="l">
              <a:lnSpc>
                <a:spcPct val="90000"/>
              </a:lnSpc>
              <a:spcBef>
                <a:spcPts val="800"/>
              </a:spcBef>
              <a:spcAft>
                <a:spcPts val="0"/>
              </a:spcAft>
              <a:buClr>
                <a:srgbClr val="888888"/>
              </a:buClr>
              <a:buSzPts val="1800"/>
              <a:buNone/>
              <a:defRPr sz="1800">
                <a:solidFill>
                  <a:srgbClr val="888888"/>
                </a:solidFill>
              </a:defRPr>
            </a:lvl1pPr>
            <a:lvl2pPr indent="-228600" lvl="1" marL="914400" rtl="0" algn="l">
              <a:lnSpc>
                <a:spcPct val="90000"/>
              </a:lnSpc>
              <a:spcBef>
                <a:spcPts val="400"/>
              </a:spcBef>
              <a:spcAft>
                <a:spcPts val="0"/>
              </a:spcAft>
              <a:buClr>
                <a:srgbClr val="888888"/>
              </a:buClr>
              <a:buSzPts val="1500"/>
              <a:buNone/>
              <a:defRPr sz="1500">
                <a:solidFill>
                  <a:srgbClr val="888888"/>
                </a:solidFill>
              </a:defRPr>
            </a:lvl2pPr>
            <a:lvl3pPr indent="-228600" lvl="2" marL="1371600" rtl="0" algn="l">
              <a:lnSpc>
                <a:spcPct val="90000"/>
              </a:lnSpc>
              <a:spcBef>
                <a:spcPts val="400"/>
              </a:spcBef>
              <a:spcAft>
                <a:spcPts val="0"/>
              </a:spcAft>
              <a:buClr>
                <a:srgbClr val="888888"/>
              </a:buClr>
              <a:buSzPts val="1400"/>
              <a:buNone/>
              <a:defRPr sz="1400">
                <a:solidFill>
                  <a:srgbClr val="888888"/>
                </a:solidFill>
              </a:defRPr>
            </a:lvl3pPr>
            <a:lvl4pPr indent="-228600" lvl="3" marL="1828800" rtl="0" algn="l">
              <a:lnSpc>
                <a:spcPct val="90000"/>
              </a:lnSpc>
              <a:spcBef>
                <a:spcPts val="400"/>
              </a:spcBef>
              <a:spcAft>
                <a:spcPts val="0"/>
              </a:spcAft>
              <a:buClr>
                <a:srgbClr val="888888"/>
              </a:buClr>
              <a:buSzPts val="1200"/>
              <a:buNone/>
              <a:defRPr sz="1200">
                <a:solidFill>
                  <a:srgbClr val="888888"/>
                </a:solidFill>
              </a:defRPr>
            </a:lvl4pPr>
            <a:lvl5pPr indent="-228600" lvl="4" marL="2286000" rtl="0" algn="l">
              <a:lnSpc>
                <a:spcPct val="90000"/>
              </a:lnSpc>
              <a:spcBef>
                <a:spcPts val="400"/>
              </a:spcBef>
              <a:spcAft>
                <a:spcPts val="0"/>
              </a:spcAft>
              <a:buClr>
                <a:srgbClr val="888888"/>
              </a:buClr>
              <a:buSzPts val="1200"/>
              <a:buNone/>
              <a:defRPr sz="1200">
                <a:solidFill>
                  <a:srgbClr val="888888"/>
                </a:solidFill>
              </a:defRPr>
            </a:lvl5pPr>
            <a:lvl6pPr indent="-228600" lvl="5" marL="2743200" rtl="0" algn="l">
              <a:lnSpc>
                <a:spcPct val="90000"/>
              </a:lnSpc>
              <a:spcBef>
                <a:spcPts val="400"/>
              </a:spcBef>
              <a:spcAft>
                <a:spcPts val="0"/>
              </a:spcAft>
              <a:buClr>
                <a:srgbClr val="888888"/>
              </a:buClr>
              <a:buSzPts val="1200"/>
              <a:buNone/>
              <a:defRPr sz="1200">
                <a:solidFill>
                  <a:srgbClr val="888888"/>
                </a:solidFill>
              </a:defRPr>
            </a:lvl6pPr>
            <a:lvl7pPr indent="-228600" lvl="6" marL="3200400" rtl="0" algn="l">
              <a:lnSpc>
                <a:spcPct val="90000"/>
              </a:lnSpc>
              <a:spcBef>
                <a:spcPts val="400"/>
              </a:spcBef>
              <a:spcAft>
                <a:spcPts val="0"/>
              </a:spcAft>
              <a:buClr>
                <a:srgbClr val="888888"/>
              </a:buClr>
              <a:buSzPts val="1200"/>
              <a:buNone/>
              <a:defRPr sz="1200">
                <a:solidFill>
                  <a:srgbClr val="888888"/>
                </a:solidFill>
              </a:defRPr>
            </a:lvl7pPr>
            <a:lvl8pPr indent="-228600" lvl="7" marL="3657600" rtl="0" algn="l">
              <a:lnSpc>
                <a:spcPct val="90000"/>
              </a:lnSpc>
              <a:spcBef>
                <a:spcPts val="400"/>
              </a:spcBef>
              <a:spcAft>
                <a:spcPts val="0"/>
              </a:spcAft>
              <a:buClr>
                <a:srgbClr val="888888"/>
              </a:buClr>
              <a:buSzPts val="1200"/>
              <a:buNone/>
              <a:defRPr sz="1200">
                <a:solidFill>
                  <a:srgbClr val="888888"/>
                </a:solidFill>
              </a:defRPr>
            </a:lvl8pPr>
            <a:lvl9pPr indent="-228600" lvl="8" marL="4114800" rtl="0" algn="l">
              <a:lnSpc>
                <a:spcPct val="90000"/>
              </a:lnSpc>
              <a:spcBef>
                <a:spcPts val="400"/>
              </a:spcBef>
              <a:spcAft>
                <a:spcPts val="0"/>
              </a:spcAft>
              <a:buClr>
                <a:srgbClr val="888888"/>
              </a:buClr>
              <a:buSzPts val="1200"/>
              <a:buNone/>
              <a:defRPr sz="1200">
                <a:solidFill>
                  <a:srgbClr val="888888"/>
                </a:solidFill>
              </a:defRPr>
            </a:lvl9pPr>
          </a:lstStyle>
          <a:p/>
        </p:txBody>
      </p:sp>
      <p:sp>
        <p:nvSpPr>
          <p:cNvPr id="514" name="Google Shape;514;g9a50df2299_0_269"/>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515" name="Google Shape;515;g9a50df2299_0_269"/>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516" name="Google Shape;516;g9a50df2299_0_269"/>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17" name="Shape 517"/>
        <p:cNvGrpSpPr/>
        <p:nvPr/>
      </p:nvGrpSpPr>
      <p:grpSpPr>
        <a:xfrm>
          <a:off x="0" y="0"/>
          <a:ext cx="0" cy="0"/>
          <a:chOff x="0" y="0"/>
          <a:chExt cx="0" cy="0"/>
        </a:xfrm>
      </p:grpSpPr>
      <p:sp>
        <p:nvSpPr>
          <p:cNvPr id="518" name="Google Shape;518;g9a50df2299_0_275"/>
          <p:cNvSpPr txBox="1"/>
          <p:nvPr>
            <p:ph type="title"/>
          </p:nvPr>
        </p:nvSpPr>
        <p:spPr>
          <a:xfrm>
            <a:off x="629841" y="273844"/>
            <a:ext cx="7886700" cy="994200"/>
          </a:xfrm>
          <a:prstGeom prst="rect">
            <a:avLst/>
          </a:prstGeom>
          <a:noFill/>
          <a:ln>
            <a:noFill/>
          </a:ln>
        </p:spPr>
        <p:txBody>
          <a:bodyPr anchorCtr="0" anchor="ctr" bIns="34275" lIns="68575" spcFirstLastPara="1" rIns="68575" wrap="square" tIns="34275">
            <a:no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519" name="Google Shape;519;g9a50df2299_0_275"/>
          <p:cNvSpPr txBox="1"/>
          <p:nvPr>
            <p:ph idx="1" type="body"/>
          </p:nvPr>
        </p:nvSpPr>
        <p:spPr>
          <a:xfrm>
            <a:off x="629841" y="1260872"/>
            <a:ext cx="3868500" cy="618000"/>
          </a:xfrm>
          <a:prstGeom prst="rect">
            <a:avLst/>
          </a:prstGeom>
          <a:noFill/>
          <a:ln>
            <a:noFill/>
          </a:ln>
        </p:spPr>
        <p:txBody>
          <a:bodyPr anchorCtr="0" anchor="b" bIns="34275" lIns="68575" spcFirstLastPara="1" rIns="68575" wrap="square" tIns="34275">
            <a:no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520" name="Google Shape;520;g9a50df2299_0_275"/>
          <p:cNvSpPr txBox="1"/>
          <p:nvPr>
            <p:ph idx="2" type="body"/>
          </p:nvPr>
        </p:nvSpPr>
        <p:spPr>
          <a:xfrm>
            <a:off x="629841" y="1878806"/>
            <a:ext cx="3868500" cy="2763300"/>
          </a:xfrm>
          <a:prstGeom prst="rect">
            <a:avLst/>
          </a:prstGeom>
          <a:noFill/>
          <a:ln>
            <a:noFill/>
          </a:ln>
        </p:spPr>
        <p:txBody>
          <a:bodyPr anchorCtr="0" anchor="t" bIns="34275" lIns="68575" spcFirstLastPara="1" rIns="68575" wrap="square" tIns="34275">
            <a:no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521" name="Google Shape;521;g9a50df2299_0_275"/>
          <p:cNvSpPr txBox="1"/>
          <p:nvPr>
            <p:ph idx="3" type="body"/>
          </p:nvPr>
        </p:nvSpPr>
        <p:spPr>
          <a:xfrm>
            <a:off x="4629150" y="1260872"/>
            <a:ext cx="3887400" cy="618000"/>
          </a:xfrm>
          <a:prstGeom prst="rect">
            <a:avLst/>
          </a:prstGeom>
          <a:noFill/>
          <a:ln>
            <a:noFill/>
          </a:ln>
        </p:spPr>
        <p:txBody>
          <a:bodyPr anchorCtr="0" anchor="b" bIns="34275" lIns="68575" spcFirstLastPara="1" rIns="68575" wrap="square" tIns="34275">
            <a:no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522" name="Google Shape;522;g9a50df2299_0_275"/>
          <p:cNvSpPr txBox="1"/>
          <p:nvPr>
            <p:ph idx="4" type="body"/>
          </p:nvPr>
        </p:nvSpPr>
        <p:spPr>
          <a:xfrm>
            <a:off x="4629150" y="1878806"/>
            <a:ext cx="3887400" cy="2763300"/>
          </a:xfrm>
          <a:prstGeom prst="rect">
            <a:avLst/>
          </a:prstGeom>
          <a:noFill/>
          <a:ln>
            <a:noFill/>
          </a:ln>
        </p:spPr>
        <p:txBody>
          <a:bodyPr anchorCtr="0" anchor="t" bIns="34275" lIns="68575" spcFirstLastPara="1" rIns="68575" wrap="square" tIns="34275">
            <a:no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523" name="Google Shape;523;g9a50df2299_0_275"/>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524" name="Google Shape;524;g9a50df2299_0_275"/>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525" name="Google Shape;525;g9a50df2299_0_275"/>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26" name="Shape 526"/>
        <p:cNvGrpSpPr/>
        <p:nvPr/>
      </p:nvGrpSpPr>
      <p:grpSpPr>
        <a:xfrm>
          <a:off x="0" y="0"/>
          <a:ext cx="0" cy="0"/>
          <a:chOff x="0" y="0"/>
          <a:chExt cx="0" cy="0"/>
        </a:xfrm>
      </p:grpSpPr>
      <p:sp>
        <p:nvSpPr>
          <p:cNvPr id="527" name="Google Shape;527;g9a50df2299_0_284"/>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528" name="Google Shape;528;g9a50df2299_0_28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529" name="Google Shape;529;g9a50df2299_0_28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530" name="Google Shape;530;g9a50df2299_0_28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1" name="Shape 531"/>
        <p:cNvGrpSpPr/>
        <p:nvPr/>
      </p:nvGrpSpPr>
      <p:grpSpPr>
        <a:xfrm>
          <a:off x="0" y="0"/>
          <a:ext cx="0" cy="0"/>
          <a:chOff x="0" y="0"/>
          <a:chExt cx="0" cy="0"/>
        </a:xfrm>
      </p:grpSpPr>
      <p:sp>
        <p:nvSpPr>
          <p:cNvPr id="532" name="Google Shape;532;g9a50df2299_0_289"/>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533" name="Google Shape;533;g9a50df2299_0_289"/>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534" name="Google Shape;534;g9a50df2299_0_289"/>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35" name="Shape 535"/>
        <p:cNvGrpSpPr/>
        <p:nvPr/>
      </p:nvGrpSpPr>
      <p:grpSpPr>
        <a:xfrm>
          <a:off x="0" y="0"/>
          <a:ext cx="0" cy="0"/>
          <a:chOff x="0" y="0"/>
          <a:chExt cx="0" cy="0"/>
        </a:xfrm>
      </p:grpSpPr>
      <p:sp>
        <p:nvSpPr>
          <p:cNvPr id="536" name="Google Shape;536;g9a50df2299_0_293"/>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Autofit/>
          </a:bodyPr>
          <a:lstStyle>
            <a:lvl1pPr lvl="0" rtl="0" algn="l">
              <a:lnSpc>
                <a:spcPct val="90000"/>
              </a:lnSpc>
              <a:spcBef>
                <a:spcPts val="0"/>
              </a:spcBef>
              <a:spcAft>
                <a:spcPts val="0"/>
              </a:spcAft>
              <a:buClr>
                <a:schemeClr val="dk1"/>
              </a:buClr>
              <a:buSzPts val="2400"/>
              <a:buFont typeface="Calibri"/>
              <a:buNone/>
              <a:defRPr sz="24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537" name="Google Shape;537;g9a50df2299_0_293"/>
          <p:cNvSpPr txBox="1"/>
          <p:nvPr>
            <p:ph idx="1" type="body"/>
          </p:nvPr>
        </p:nvSpPr>
        <p:spPr>
          <a:xfrm>
            <a:off x="3887391" y="740569"/>
            <a:ext cx="4629300" cy="3655200"/>
          </a:xfrm>
          <a:prstGeom prst="rect">
            <a:avLst/>
          </a:prstGeom>
          <a:noFill/>
          <a:ln>
            <a:noFill/>
          </a:ln>
        </p:spPr>
        <p:txBody>
          <a:bodyPr anchorCtr="0" anchor="t" bIns="34275" lIns="68575" spcFirstLastPara="1" rIns="68575" wrap="square" tIns="34275">
            <a:noAutofit/>
          </a:bodyPr>
          <a:lstStyle>
            <a:lvl1pPr indent="-381000" lvl="0" marL="457200" rtl="0" algn="l">
              <a:lnSpc>
                <a:spcPct val="90000"/>
              </a:lnSpc>
              <a:spcBef>
                <a:spcPts val="800"/>
              </a:spcBef>
              <a:spcAft>
                <a:spcPts val="0"/>
              </a:spcAft>
              <a:buClr>
                <a:schemeClr val="dk1"/>
              </a:buClr>
              <a:buSzPts val="2400"/>
              <a:buChar char="•"/>
              <a:defRPr sz="2400"/>
            </a:lvl1pPr>
            <a:lvl2pPr indent="-361950" lvl="1" marL="914400" rtl="0" algn="l">
              <a:lnSpc>
                <a:spcPct val="90000"/>
              </a:lnSpc>
              <a:spcBef>
                <a:spcPts val="400"/>
              </a:spcBef>
              <a:spcAft>
                <a:spcPts val="0"/>
              </a:spcAft>
              <a:buClr>
                <a:schemeClr val="dk1"/>
              </a:buClr>
              <a:buSzPts val="2100"/>
              <a:buChar char="•"/>
              <a:defRPr sz="2100"/>
            </a:lvl2pPr>
            <a:lvl3pPr indent="-342900" lvl="2" marL="1371600" rtl="0" algn="l">
              <a:lnSpc>
                <a:spcPct val="90000"/>
              </a:lnSpc>
              <a:spcBef>
                <a:spcPts val="400"/>
              </a:spcBef>
              <a:spcAft>
                <a:spcPts val="0"/>
              </a:spcAft>
              <a:buClr>
                <a:schemeClr val="dk1"/>
              </a:buClr>
              <a:buSzPts val="1800"/>
              <a:buChar char="•"/>
              <a:defRPr sz="1800"/>
            </a:lvl3pPr>
            <a:lvl4pPr indent="-323850" lvl="3" marL="1828800" rtl="0" algn="l">
              <a:lnSpc>
                <a:spcPct val="90000"/>
              </a:lnSpc>
              <a:spcBef>
                <a:spcPts val="400"/>
              </a:spcBef>
              <a:spcAft>
                <a:spcPts val="0"/>
              </a:spcAft>
              <a:buClr>
                <a:schemeClr val="dk1"/>
              </a:buClr>
              <a:buSzPts val="1500"/>
              <a:buChar char="•"/>
              <a:defRPr sz="1500"/>
            </a:lvl4pPr>
            <a:lvl5pPr indent="-323850" lvl="4" marL="2286000" rtl="0" algn="l">
              <a:lnSpc>
                <a:spcPct val="90000"/>
              </a:lnSpc>
              <a:spcBef>
                <a:spcPts val="400"/>
              </a:spcBef>
              <a:spcAft>
                <a:spcPts val="0"/>
              </a:spcAft>
              <a:buClr>
                <a:schemeClr val="dk1"/>
              </a:buClr>
              <a:buSzPts val="1500"/>
              <a:buChar char="•"/>
              <a:defRPr sz="1500"/>
            </a:lvl5pPr>
            <a:lvl6pPr indent="-323850" lvl="5" marL="2743200" rtl="0" algn="l">
              <a:lnSpc>
                <a:spcPct val="90000"/>
              </a:lnSpc>
              <a:spcBef>
                <a:spcPts val="400"/>
              </a:spcBef>
              <a:spcAft>
                <a:spcPts val="0"/>
              </a:spcAft>
              <a:buClr>
                <a:schemeClr val="dk1"/>
              </a:buClr>
              <a:buSzPts val="1500"/>
              <a:buChar char="•"/>
              <a:defRPr sz="1500"/>
            </a:lvl6pPr>
            <a:lvl7pPr indent="-323850" lvl="6" marL="3200400" rtl="0" algn="l">
              <a:lnSpc>
                <a:spcPct val="90000"/>
              </a:lnSpc>
              <a:spcBef>
                <a:spcPts val="400"/>
              </a:spcBef>
              <a:spcAft>
                <a:spcPts val="0"/>
              </a:spcAft>
              <a:buClr>
                <a:schemeClr val="dk1"/>
              </a:buClr>
              <a:buSzPts val="1500"/>
              <a:buChar char="•"/>
              <a:defRPr sz="1500"/>
            </a:lvl7pPr>
            <a:lvl8pPr indent="-323850" lvl="7" marL="3657600" rtl="0" algn="l">
              <a:lnSpc>
                <a:spcPct val="90000"/>
              </a:lnSpc>
              <a:spcBef>
                <a:spcPts val="400"/>
              </a:spcBef>
              <a:spcAft>
                <a:spcPts val="0"/>
              </a:spcAft>
              <a:buClr>
                <a:schemeClr val="dk1"/>
              </a:buClr>
              <a:buSzPts val="1500"/>
              <a:buChar char="•"/>
              <a:defRPr sz="1500"/>
            </a:lvl8pPr>
            <a:lvl9pPr indent="-323850" lvl="8" marL="4114800" rtl="0" algn="l">
              <a:lnSpc>
                <a:spcPct val="90000"/>
              </a:lnSpc>
              <a:spcBef>
                <a:spcPts val="400"/>
              </a:spcBef>
              <a:spcAft>
                <a:spcPts val="0"/>
              </a:spcAft>
              <a:buClr>
                <a:schemeClr val="dk1"/>
              </a:buClr>
              <a:buSzPts val="1500"/>
              <a:buChar char="•"/>
              <a:defRPr sz="1500"/>
            </a:lvl9pPr>
          </a:lstStyle>
          <a:p/>
        </p:txBody>
      </p:sp>
      <p:sp>
        <p:nvSpPr>
          <p:cNvPr id="538" name="Google Shape;538;g9a50df2299_0_293"/>
          <p:cNvSpPr txBox="1"/>
          <p:nvPr>
            <p:ph idx="2" type="body"/>
          </p:nvPr>
        </p:nvSpPr>
        <p:spPr>
          <a:xfrm>
            <a:off x="629841" y="1543050"/>
            <a:ext cx="2949000" cy="2858700"/>
          </a:xfrm>
          <a:prstGeom prst="rect">
            <a:avLst/>
          </a:prstGeom>
          <a:noFill/>
          <a:ln>
            <a:noFill/>
          </a:ln>
        </p:spPr>
        <p:txBody>
          <a:bodyPr anchorCtr="0" anchor="t" bIns="34275" lIns="68575" spcFirstLastPara="1" rIns="68575" wrap="square" tIns="34275">
            <a:no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539" name="Google Shape;539;g9a50df2299_0_29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540" name="Google Shape;540;g9a50df2299_0_29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541" name="Google Shape;541;g9a50df2299_0_29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23" name="Shape 23"/>
        <p:cNvGrpSpPr/>
        <p:nvPr/>
      </p:nvGrpSpPr>
      <p:grpSpPr>
        <a:xfrm>
          <a:off x="0" y="0"/>
          <a:ext cx="0" cy="0"/>
          <a:chOff x="0" y="0"/>
          <a:chExt cx="0" cy="0"/>
        </a:xfrm>
      </p:grpSpPr>
      <p:sp>
        <p:nvSpPr>
          <p:cNvPr id="24" name="Google Shape;24;p25"/>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25"/>
          <p:cNvSpPr txBox="1"/>
          <p:nvPr>
            <p:ph idx="1" type="body"/>
          </p:nvPr>
        </p:nvSpPr>
        <p:spPr>
          <a:xfrm>
            <a:off x="457200" y="120348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6" name="Google Shape;26;p25"/>
          <p:cNvSpPr txBox="1"/>
          <p:nvPr>
            <p:ph idx="2" type="body"/>
          </p:nvPr>
        </p:nvSpPr>
        <p:spPr>
          <a:xfrm>
            <a:off x="4674240" y="1203480"/>
            <a:ext cx="4015800" cy="298296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7" name="Google Shape;27;p25"/>
          <p:cNvSpPr txBox="1"/>
          <p:nvPr>
            <p:ph idx="3" type="body"/>
          </p:nvPr>
        </p:nvSpPr>
        <p:spPr>
          <a:xfrm>
            <a:off x="457200" y="276192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42" name="Shape 542"/>
        <p:cNvGrpSpPr/>
        <p:nvPr/>
      </p:nvGrpSpPr>
      <p:grpSpPr>
        <a:xfrm>
          <a:off x="0" y="0"/>
          <a:ext cx="0" cy="0"/>
          <a:chOff x="0" y="0"/>
          <a:chExt cx="0" cy="0"/>
        </a:xfrm>
      </p:grpSpPr>
      <p:sp>
        <p:nvSpPr>
          <p:cNvPr id="543" name="Google Shape;543;g9a50df2299_0_300"/>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Autofit/>
          </a:bodyPr>
          <a:lstStyle>
            <a:lvl1pPr lvl="0" rtl="0" algn="l">
              <a:lnSpc>
                <a:spcPct val="90000"/>
              </a:lnSpc>
              <a:spcBef>
                <a:spcPts val="0"/>
              </a:spcBef>
              <a:spcAft>
                <a:spcPts val="0"/>
              </a:spcAft>
              <a:buClr>
                <a:schemeClr val="dk1"/>
              </a:buClr>
              <a:buSzPts val="2400"/>
              <a:buFont typeface="Calibri"/>
              <a:buNone/>
              <a:defRPr sz="24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544" name="Google Shape;544;g9a50df2299_0_300"/>
          <p:cNvSpPr/>
          <p:nvPr>
            <p:ph idx="2" type="pic"/>
          </p:nvPr>
        </p:nvSpPr>
        <p:spPr>
          <a:xfrm>
            <a:off x="3887391" y="740569"/>
            <a:ext cx="4629300" cy="365520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8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1pPr>
            <a:lvl2pPr lvl="1" marR="0" rtl="0" algn="l">
              <a:lnSpc>
                <a:spcPct val="90000"/>
              </a:lnSpc>
              <a:spcBef>
                <a:spcPts val="400"/>
              </a:spcBef>
              <a:spcAft>
                <a:spcPts val="0"/>
              </a:spcAft>
              <a:buClr>
                <a:schemeClr val="dk1"/>
              </a:buClr>
              <a:buSzPts val="2100"/>
              <a:buFont typeface="Arial"/>
              <a:buNone/>
              <a:defRPr b="0" i="0" sz="2100" u="none" cap="none" strike="noStrike">
                <a:solidFill>
                  <a:schemeClr val="dk1"/>
                </a:solidFill>
                <a:latin typeface="Calibri"/>
                <a:ea typeface="Calibri"/>
                <a:cs typeface="Calibri"/>
                <a:sym typeface="Calibri"/>
              </a:defRPr>
            </a:lvl2pPr>
            <a:lvl3pPr lvl="2" marR="0" rtl="0" algn="l">
              <a:lnSpc>
                <a:spcPct val="90000"/>
              </a:lnSpc>
              <a:spcBef>
                <a:spcPts val="400"/>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3pPr>
            <a:lvl4pPr lvl="3" marR="0" rtl="0" algn="l">
              <a:lnSpc>
                <a:spcPct val="90000"/>
              </a:lnSpc>
              <a:spcBef>
                <a:spcPts val="400"/>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4pPr>
            <a:lvl5pPr lvl="4" marR="0" rtl="0" algn="l">
              <a:lnSpc>
                <a:spcPct val="90000"/>
              </a:lnSpc>
              <a:spcBef>
                <a:spcPts val="400"/>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5pPr>
            <a:lvl6pPr lvl="5" marR="0" rtl="0" algn="l">
              <a:lnSpc>
                <a:spcPct val="90000"/>
              </a:lnSpc>
              <a:spcBef>
                <a:spcPts val="400"/>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6pPr>
            <a:lvl7pPr lvl="6" marR="0" rtl="0" algn="l">
              <a:lnSpc>
                <a:spcPct val="90000"/>
              </a:lnSpc>
              <a:spcBef>
                <a:spcPts val="400"/>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7pPr>
            <a:lvl8pPr lvl="7" marR="0" rtl="0" algn="l">
              <a:lnSpc>
                <a:spcPct val="90000"/>
              </a:lnSpc>
              <a:spcBef>
                <a:spcPts val="400"/>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8pPr>
            <a:lvl9pPr lvl="8" marR="0" rtl="0" algn="l">
              <a:lnSpc>
                <a:spcPct val="90000"/>
              </a:lnSpc>
              <a:spcBef>
                <a:spcPts val="400"/>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9pPr>
          </a:lstStyle>
          <a:p/>
        </p:txBody>
      </p:sp>
      <p:sp>
        <p:nvSpPr>
          <p:cNvPr id="545" name="Google Shape;545;g9a50df2299_0_300"/>
          <p:cNvSpPr txBox="1"/>
          <p:nvPr>
            <p:ph idx="1" type="body"/>
          </p:nvPr>
        </p:nvSpPr>
        <p:spPr>
          <a:xfrm>
            <a:off x="629841" y="1543050"/>
            <a:ext cx="2949000" cy="2858700"/>
          </a:xfrm>
          <a:prstGeom prst="rect">
            <a:avLst/>
          </a:prstGeom>
          <a:noFill/>
          <a:ln>
            <a:noFill/>
          </a:ln>
        </p:spPr>
        <p:txBody>
          <a:bodyPr anchorCtr="0" anchor="t" bIns="34275" lIns="68575" spcFirstLastPara="1" rIns="68575" wrap="square" tIns="34275">
            <a:no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546" name="Google Shape;546;g9a50df2299_0_300"/>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547" name="Google Shape;547;g9a50df2299_0_300"/>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548" name="Google Shape;548;g9a50df2299_0_300"/>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549" name="Shape 549"/>
        <p:cNvGrpSpPr/>
        <p:nvPr/>
      </p:nvGrpSpPr>
      <p:grpSpPr>
        <a:xfrm>
          <a:off x="0" y="0"/>
          <a:ext cx="0" cy="0"/>
          <a:chOff x="0" y="0"/>
          <a:chExt cx="0" cy="0"/>
        </a:xfrm>
      </p:grpSpPr>
      <p:sp>
        <p:nvSpPr>
          <p:cNvPr id="550" name="Google Shape;550;g9a50df2299_0_307"/>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551" name="Google Shape;551;g9a50df2299_0_307"/>
          <p:cNvSpPr txBox="1"/>
          <p:nvPr>
            <p:ph idx="1" type="body"/>
          </p:nvPr>
        </p:nvSpPr>
        <p:spPr>
          <a:xfrm rot="5400000">
            <a:off x="2940300" y="-942431"/>
            <a:ext cx="3263400" cy="7886700"/>
          </a:xfrm>
          <a:prstGeom prst="rect">
            <a:avLst/>
          </a:prstGeom>
          <a:noFill/>
          <a:ln>
            <a:noFill/>
          </a:ln>
        </p:spPr>
        <p:txBody>
          <a:bodyPr anchorCtr="0" anchor="t" bIns="34275" lIns="68575" spcFirstLastPara="1" rIns="68575" wrap="square" tIns="34275">
            <a:no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552" name="Google Shape;552;g9a50df2299_0_307"/>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553" name="Google Shape;553;g9a50df2299_0_307"/>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554" name="Google Shape;554;g9a50df2299_0_307"/>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555" name="Shape 555"/>
        <p:cNvGrpSpPr/>
        <p:nvPr/>
      </p:nvGrpSpPr>
      <p:grpSpPr>
        <a:xfrm>
          <a:off x="0" y="0"/>
          <a:ext cx="0" cy="0"/>
          <a:chOff x="0" y="0"/>
          <a:chExt cx="0" cy="0"/>
        </a:xfrm>
      </p:grpSpPr>
      <p:sp>
        <p:nvSpPr>
          <p:cNvPr id="556" name="Google Shape;556;g9a50df2299_0_313"/>
          <p:cNvSpPr txBox="1"/>
          <p:nvPr>
            <p:ph type="title"/>
          </p:nvPr>
        </p:nvSpPr>
        <p:spPr>
          <a:xfrm rot="5400000">
            <a:off x="5350050" y="1467544"/>
            <a:ext cx="4359000" cy="1971600"/>
          </a:xfrm>
          <a:prstGeom prst="rect">
            <a:avLst/>
          </a:prstGeom>
          <a:noFill/>
          <a:ln>
            <a:noFill/>
          </a:ln>
        </p:spPr>
        <p:txBody>
          <a:bodyPr anchorCtr="0" anchor="ctr" bIns="34275" lIns="68575" spcFirstLastPara="1" rIns="68575" wrap="square" tIns="34275">
            <a:no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557" name="Google Shape;557;g9a50df2299_0_313"/>
          <p:cNvSpPr txBox="1"/>
          <p:nvPr>
            <p:ph idx="1" type="body"/>
          </p:nvPr>
        </p:nvSpPr>
        <p:spPr>
          <a:xfrm rot="5400000">
            <a:off x="1349475" y="-447056"/>
            <a:ext cx="4359000" cy="5800800"/>
          </a:xfrm>
          <a:prstGeom prst="rect">
            <a:avLst/>
          </a:prstGeom>
          <a:noFill/>
          <a:ln>
            <a:noFill/>
          </a:ln>
        </p:spPr>
        <p:txBody>
          <a:bodyPr anchorCtr="0" anchor="t" bIns="34275" lIns="68575" spcFirstLastPara="1" rIns="68575" wrap="square" tIns="34275">
            <a:no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558" name="Google Shape;558;g9a50df2299_0_31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559" name="Google Shape;559;g9a50df2299_0_31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560" name="Google Shape;560;g9a50df2299_0_31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28" name="Shape 28"/>
        <p:cNvGrpSpPr/>
        <p:nvPr/>
      </p:nvGrpSpPr>
      <p:grpSpPr>
        <a:xfrm>
          <a:off x="0" y="0"/>
          <a:ext cx="0" cy="0"/>
          <a:chOff x="0" y="0"/>
          <a:chExt cx="0" cy="0"/>
        </a:xfrm>
      </p:grpSpPr>
      <p:sp>
        <p:nvSpPr>
          <p:cNvPr id="29" name="Google Shape;29;p26"/>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26"/>
          <p:cNvSpPr txBox="1"/>
          <p:nvPr>
            <p:ph idx="1" type="body"/>
          </p:nvPr>
        </p:nvSpPr>
        <p:spPr>
          <a:xfrm>
            <a:off x="457200" y="1203480"/>
            <a:ext cx="4015800" cy="298296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1" name="Google Shape;31;p26"/>
          <p:cNvSpPr txBox="1"/>
          <p:nvPr>
            <p:ph idx="2" type="body"/>
          </p:nvPr>
        </p:nvSpPr>
        <p:spPr>
          <a:xfrm>
            <a:off x="4674240" y="120348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2" name="Google Shape;32;p26"/>
          <p:cNvSpPr txBox="1"/>
          <p:nvPr>
            <p:ph idx="3" type="body"/>
          </p:nvPr>
        </p:nvSpPr>
        <p:spPr>
          <a:xfrm>
            <a:off x="4674240" y="276192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33" name="Shape 33"/>
        <p:cNvGrpSpPr/>
        <p:nvPr/>
      </p:nvGrpSpPr>
      <p:grpSpPr>
        <a:xfrm>
          <a:off x="0" y="0"/>
          <a:ext cx="0" cy="0"/>
          <a:chOff x="0" y="0"/>
          <a:chExt cx="0" cy="0"/>
        </a:xfrm>
      </p:grpSpPr>
      <p:sp>
        <p:nvSpPr>
          <p:cNvPr id="34" name="Google Shape;34;p27"/>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27"/>
          <p:cNvSpPr txBox="1"/>
          <p:nvPr>
            <p:ph idx="1" type="body"/>
          </p:nvPr>
        </p:nvSpPr>
        <p:spPr>
          <a:xfrm>
            <a:off x="457200" y="120348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6" name="Google Shape;36;p27"/>
          <p:cNvSpPr txBox="1"/>
          <p:nvPr>
            <p:ph idx="2" type="body"/>
          </p:nvPr>
        </p:nvSpPr>
        <p:spPr>
          <a:xfrm>
            <a:off x="4674240" y="120348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7" name="Google Shape;37;p27"/>
          <p:cNvSpPr txBox="1"/>
          <p:nvPr>
            <p:ph idx="3" type="body"/>
          </p:nvPr>
        </p:nvSpPr>
        <p:spPr>
          <a:xfrm>
            <a:off x="457200" y="2761920"/>
            <a:ext cx="822924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4.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0" Type="http://schemas.openxmlformats.org/officeDocument/2006/relationships/slideLayout" Target="../slideLayouts/slideLayout22.xml"/><Relationship Id="rId13" Type="http://schemas.openxmlformats.org/officeDocument/2006/relationships/theme" Target="../theme/theme2.xml"/><Relationship Id="rId12" Type="http://schemas.openxmlformats.org/officeDocument/2006/relationships/slideLayout" Target="../slideLayouts/slideLayout24.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9" Type="http://schemas.openxmlformats.org/officeDocument/2006/relationships/slideLayout" Target="../slideLayouts/slideLayout21.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20" Type="http://schemas.openxmlformats.org/officeDocument/2006/relationships/slideLayout" Target="../slideLayouts/slideLayout44.xml"/><Relationship Id="rId22" Type="http://schemas.openxmlformats.org/officeDocument/2006/relationships/slideLayout" Target="../slideLayouts/slideLayout46.xml"/><Relationship Id="rId21" Type="http://schemas.openxmlformats.org/officeDocument/2006/relationships/slideLayout" Target="../slideLayouts/slideLayout45.xml"/><Relationship Id="rId24" Type="http://schemas.openxmlformats.org/officeDocument/2006/relationships/slideLayout" Target="../slideLayouts/slideLayout48.xml"/><Relationship Id="rId23" Type="http://schemas.openxmlformats.org/officeDocument/2006/relationships/slideLayout" Target="../slideLayouts/slideLayout47.xml"/><Relationship Id="rId1" Type="http://schemas.openxmlformats.org/officeDocument/2006/relationships/slideLayout" Target="../slideLayouts/slideLayout25.xml"/><Relationship Id="rId2" Type="http://schemas.openxmlformats.org/officeDocument/2006/relationships/slideLayout" Target="../slideLayouts/slideLayout26.xml"/><Relationship Id="rId3" Type="http://schemas.openxmlformats.org/officeDocument/2006/relationships/slideLayout" Target="../slideLayouts/slideLayout27.xml"/><Relationship Id="rId4" Type="http://schemas.openxmlformats.org/officeDocument/2006/relationships/slideLayout" Target="../slideLayouts/slideLayout28.xml"/><Relationship Id="rId9" Type="http://schemas.openxmlformats.org/officeDocument/2006/relationships/slideLayout" Target="../slideLayouts/slideLayout33.xml"/><Relationship Id="rId26" Type="http://schemas.openxmlformats.org/officeDocument/2006/relationships/slideLayout" Target="../slideLayouts/slideLayout50.xml"/><Relationship Id="rId25" Type="http://schemas.openxmlformats.org/officeDocument/2006/relationships/slideLayout" Target="../slideLayouts/slideLayout49.xml"/><Relationship Id="rId28" Type="http://schemas.openxmlformats.org/officeDocument/2006/relationships/slideLayout" Target="../slideLayouts/slideLayout52.xml"/><Relationship Id="rId27" Type="http://schemas.openxmlformats.org/officeDocument/2006/relationships/slideLayout" Target="../slideLayouts/slideLayout51.xml"/><Relationship Id="rId5" Type="http://schemas.openxmlformats.org/officeDocument/2006/relationships/slideLayout" Target="../slideLayouts/slideLayout29.xml"/><Relationship Id="rId6" Type="http://schemas.openxmlformats.org/officeDocument/2006/relationships/slideLayout" Target="../slideLayouts/slideLayout30.xml"/><Relationship Id="rId29" Type="http://schemas.openxmlformats.org/officeDocument/2006/relationships/slideLayout" Target="../slideLayouts/slideLayout53.xml"/><Relationship Id="rId7" Type="http://schemas.openxmlformats.org/officeDocument/2006/relationships/slideLayout" Target="../slideLayouts/slideLayout31.xml"/><Relationship Id="rId8" Type="http://schemas.openxmlformats.org/officeDocument/2006/relationships/slideLayout" Target="../slideLayouts/slideLayout32.xml"/><Relationship Id="rId31" Type="http://schemas.openxmlformats.org/officeDocument/2006/relationships/slideLayout" Target="../slideLayouts/slideLayout55.xml"/><Relationship Id="rId30" Type="http://schemas.openxmlformats.org/officeDocument/2006/relationships/slideLayout" Target="../slideLayouts/slideLayout54.xml"/><Relationship Id="rId11" Type="http://schemas.openxmlformats.org/officeDocument/2006/relationships/slideLayout" Target="../slideLayouts/slideLayout35.xml"/><Relationship Id="rId33" Type="http://schemas.openxmlformats.org/officeDocument/2006/relationships/slideLayout" Target="../slideLayouts/slideLayout57.xml"/><Relationship Id="rId10" Type="http://schemas.openxmlformats.org/officeDocument/2006/relationships/slideLayout" Target="../slideLayouts/slideLayout34.xml"/><Relationship Id="rId32" Type="http://schemas.openxmlformats.org/officeDocument/2006/relationships/slideLayout" Target="../slideLayouts/slideLayout56.xml"/><Relationship Id="rId13" Type="http://schemas.openxmlformats.org/officeDocument/2006/relationships/slideLayout" Target="../slideLayouts/slideLayout37.xml"/><Relationship Id="rId35" Type="http://schemas.openxmlformats.org/officeDocument/2006/relationships/slideLayout" Target="../slideLayouts/slideLayout59.xml"/><Relationship Id="rId12" Type="http://schemas.openxmlformats.org/officeDocument/2006/relationships/slideLayout" Target="../slideLayouts/slideLayout36.xml"/><Relationship Id="rId34" Type="http://schemas.openxmlformats.org/officeDocument/2006/relationships/slideLayout" Target="../slideLayouts/slideLayout58.xml"/><Relationship Id="rId15" Type="http://schemas.openxmlformats.org/officeDocument/2006/relationships/slideLayout" Target="../slideLayouts/slideLayout39.xml"/><Relationship Id="rId37" Type="http://schemas.openxmlformats.org/officeDocument/2006/relationships/slideLayout" Target="../slideLayouts/slideLayout61.xml"/><Relationship Id="rId14" Type="http://schemas.openxmlformats.org/officeDocument/2006/relationships/slideLayout" Target="../slideLayouts/slideLayout38.xml"/><Relationship Id="rId36" Type="http://schemas.openxmlformats.org/officeDocument/2006/relationships/slideLayout" Target="../slideLayouts/slideLayout60.xml"/><Relationship Id="rId17" Type="http://schemas.openxmlformats.org/officeDocument/2006/relationships/slideLayout" Target="../slideLayouts/slideLayout41.xml"/><Relationship Id="rId16" Type="http://schemas.openxmlformats.org/officeDocument/2006/relationships/slideLayout" Target="../slideLayouts/slideLayout40.xml"/><Relationship Id="rId38" Type="http://schemas.openxmlformats.org/officeDocument/2006/relationships/theme" Target="../theme/theme3.xml"/><Relationship Id="rId19" Type="http://schemas.openxmlformats.org/officeDocument/2006/relationships/slideLayout" Target="../slideLayouts/slideLayout43.xml"/><Relationship Id="rId18" Type="http://schemas.openxmlformats.org/officeDocument/2006/relationships/slideLayout" Target="../slideLayouts/slideLayout42.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62.xml"/><Relationship Id="rId2" Type="http://schemas.openxmlformats.org/officeDocument/2006/relationships/slideLayout" Target="../slideLayouts/slideLayout63.xml"/><Relationship Id="rId3" Type="http://schemas.openxmlformats.org/officeDocument/2006/relationships/slideLayout" Target="../slideLayouts/slideLayout64.xml"/><Relationship Id="rId4" Type="http://schemas.openxmlformats.org/officeDocument/2006/relationships/slideLayout" Target="../slideLayouts/slideLayout65.xml"/><Relationship Id="rId9" Type="http://schemas.openxmlformats.org/officeDocument/2006/relationships/slideLayout" Target="../slideLayouts/slideLayout70.xml"/><Relationship Id="rId5" Type="http://schemas.openxmlformats.org/officeDocument/2006/relationships/slideLayout" Target="../slideLayouts/slideLayout66.xml"/><Relationship Id="rId6" Type="http://schemas.openxmlformats.org/officeDocument/2006/relationships/slideLayout" Target="../slideLayouts/slideLayout67.xml"/><Relationship Id="rId7" Type="http://schemas.openxmlformats.org/officeDocument/2006/relationships/slideLayout" Target="../slideLayouts/slideLayout68.xml"/><Relationship Id="rId8" Type="http://schemas.openxmlformats.org/officeDocument/2006/relationships/slideLayout" Target="../slideLayouts/slideLayout69.xml"/><Relationship Id="rId11" Type="http://schemas.openxmlformats.org/officeDocument/2006/relationships/slideLayout" Target="../slideLayouts/slideLayout72.xml"/><Relationship Id="rId10" Type="http://schemas.openxmlformats.org/officeDocument/2006/relationships/slideLayout" Target="../slideLayouts/slideLayout7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 name="Shape 5"/>
        <p:cNvGrpSpPr/>
        <p:nvPr/>
      </p:nvGrpSpPr>
      <p:grpSpPr>
        <a:xfrm>
          <a:off x="0" y="0"/>
          <a:ext cx="0" cy="0"/>
          <a:chOff x="0" y="0"/>
          <a:chExt cx="0" cy="0"/>
        </a:xfrm>
      </p:grpSpPr>
      <p:sp>
        <p:nvSpPr>
          <p:cNvPr id="6" name="Google Shape;6;p14"/>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4"/>
          <p:cNvSpPr txBox="1"/>
          <p:nvPr>
            <p:ph idx="1" type="body"/>
          </p:nvPr>
        </p:nvSpPr>
        <p:spPr>
          <a:xfrm>
            <a:off x="457200" y="1203480"/>
            <a:ext cx="8229240" cy="2982960"/>
          </a:xfrm>
          <a:prstGeom prst="rect">
            <a:avLst/>
          </a:prstGeom>
          <a:noFill/>
          <a:ln>
            <a:noFill/>
          </a:ln>
        </p:spPr>
        <p:txBody>
          <a:bodyPr anchorCtr="0" anchor="t" bIns="0" lIns="0" spcFirstLastPara="1" rIns="0" wrap="square" tIns="0">
            <a:norm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6" name="Shape 56"/>
        <p:cNvGrpSpPr/>
        <p:nvPr/>
      </p:nvGrpSpPr>
      <p:grpSpPr>
        <a:xfrm>
          <a:off x="0" y="0"/>
          <a:ext cx="0" cy="0"/>
          <a:chOff x="0" y="0"/>
          <a:chExt cx="0" cy="0"/>
        </a:xfrm>
      </p:grpSpPr>
      <p:sp>
        <p:nvSpPr>
          <p:cNvPr id="57" name="Google Shape;57;p16"/>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58" name="Google Shape;58;p16"/>
          <p:cNvSpPr txBox="1"/>
          <p:nvPr>
            <p:ph idx="1" type="body"/>
          </p:nvPr>
        </p:nvSpPr>
        <p:spPr>
          <a:xfrm>
            <a:off x="457200" y="1203480"/>
            <a:ext cx="8229240" cy="2982960"/>
          </a:xfrm>
          <a:prstGeom prst="rect">
            <a:avLst/>
          </a:prstGeom>
          <a:noFill/>
          <a:ln>
            <a:noFill/>
          </a:ln>
        </p:spPr>
        <p:txBody>
          <a:bodyPr anchorCtr="0" anchor="t" bIns="0" lIns="0" spcFirstLastPara="1" rIns="0" wrap="square" tIns="0">
            <a:norm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7" name="Shape 107"/>
        <p:cNvGrpSpPr/>
        <p:nvPr/>
      </p:nvGrpSpPr>
      <p:grpSpPr>
        <a:xfrm>
          <a:off x="0" y="0"/>
          <a:ext cx="0" cy="0"/>
          <a:chOff x="0" y="0"/>
          <a:chExt cx="0" cy="0"/>
        </a:xfrm>
      </p:grpSpPr>
      <p:sp>
        <p:nvSpPr>
          <p:cNvPr id="108" name="Google Shape;108;g890ac4a122_0_434"/>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marR="0" rtl="0" algn="l">
              <a:lnSpc>
                <a:spcPct val="90000"/>
              </a:lnSpc>
              <a:spcBef>
                <a:spcPts val="0"/>
              </a:spcBef>
              <a:spcAft>
                <a:spcPts val="0"/>
              </a:spcAft>
              <a:buClr>
                <a:srgbClr val="000000"/>
              </a:buClr>
              <a:buSzPts val="1400"/>
              <a:buFont typeface="Arial"/>
              <a:buNone/>
              <a:defRPr b="1" i="0" sz="2000" u="none" cap="none" strike="noStrike">
                <a:solidFill>
                  <a:schemeClr val="dk1"/>
                </a:solidFill>
                <a:latin typeface="Montserrat ExtraBold"/>
                <a:ea typeface="Montserrat ExtraBold"/>
                <a:cs typeface="Montserrat ExtraBold"/>
                <a:sym typeface="Montserrat ExtraBold"/>
              </a:defRPr>
            </a:lvl1pPr>
            <a:lvl2pPr lvl="1" marR="0" rtl="0" algn="l">
              <a:lnSpc>
                <a:spcPct val="90000"/>
              </a:lnSpc>
              <a:spcBef>
                <a:spcPts val="0"/>
              </a:spcBef>
              <a:spcAft>
                <a:spcPts val="0"/>
              </a:spcAft>
              <a:buClr>
                <a:srgbClr val="000000"/>
              </a:buClr>
              <a:buSzPts val="1400"/>
              <a:buFont typeface="Arial"/>
              <a:buNone/>
              <a:defRPr b="0" i="0" sz="1800" u="none" cap="none" strike="noStrike">
                <a:solidFill>
                  <a:schemeClr val="dk1"/>
                </a:solidFill>
                <a:latin typeface="Montserrat ExtraBold"/>
                <a:ea typeface="Montserrat ExtraBold"/>
                <a:cs typeface="Montserrat ExtraBold"/>
                <a:sym typeface="Montserrat ExtraBold"/>
              </a:defRPr>
            </a:lvl2pPr>
            <a:lvl3pPr lvl="2" marR="0" rtl="0" algn="l">
              <a:lnSpc>
                <a:spcPct val="90000"/>
              </a:lnSpc>
              <a:spcBef>
                <a:spcPts val="0"/>
              </a:spcBef>
              <a:spcAft>
                <a:spcPts val="0"/>
              </a:spcAft>
              <a:buClr>
                <a:srgbClr val="000000"/>
              </a:buClr>
              <a:buSzPts val="1400"/>
              <a:buFont typeface="Arial"/>
              <a:buNone/>
              <a:defRPr b="0" i="0" sz="1800" u="none" cap="none" strike="noStrike">
                <a:solidFill>
                  <a:schemeClr val="dk1"/>
                </a:solidFill>
                <a:latin typeface="Montserrat ExtraBold"/>
                <a:ea typeface="Montserrat ExtraBold"/>
                <a:cs typeface="Montserrat ExtraBold"/>
                <a:sym typeface="Montserrat ExtraBold"/>
              </a:defRPr>
            </a:lvl3pPr>
            <a:lvl4pPr lvl="3" marR="0" rtl="0" algn="l">
              <a:lnSpc>
                <a:spcPct val="90000"/>
              </a:lnSpc>
              <a:spcBef>
                <a:spcPts val="0"/>
              </a:spcBef>
              <a:spcAft>
                <a:spcPts val="0"/>
              </a:spcAft>
              <a:buClr>
                <a:srgbClr val="000000"/>
              </a:buClr>
              <a:buSzPts val="1400"/>
              <a:buFont typeface="Arial"/>
              <a:buNone/>
              <a:defRPr b="0" i="0" sz="1800" u="none" cap="none" strike="noStrike">
                <a:solidFill>
                  <a:schemeClr val="dk1"/>
                </a:solidFill>
                <a:latin typeface="Montserrat ExtraBold"/>
                <a:ea typeface="Montserrat ExtraBold"/>
                <a:cs typeface="Montserrat ExtraBold"/>
                <a:sym typeface="Montserrat ExtraBold"/>
              </a:defRPr>
            </a:lvl4pPr>
            <a:lvl5pPr lvl="4" marR="0" rtl="0" algn="l">
              <a:lnSpc>
                <a:spcPct val="90000"/>
              </a:lnSpc>
              <a:spcBef>
                <a:spcPts val="0"/>
              </a:spcBef>
              <a:spcAft>
                <a:spcPts val="0"/>
              </a:spcAft>
              <a:buClr>
                <a:srgbClr val="000000"/>
              </a:buClr>
              <a:buSzPts val="1400"/>
              <a:buFont typeface="Arial"/>
              <a:buNone/>
              <a:defRPr b="0" i="0" sz="1800" u="none" cap="none" strike="noStrike">
                <a:solidFill>
                  <a:schemeClr val="dk1"/>
                </a:solidFill>
                <a:latin typeface="Montserrat ExtraBold"/>
                <a:ea typeface="Montserrat ExtraBold"/>
                <a:cs typeface="Montserrat ExtraBold"/>
                <a:sym typeface="Montserrat ExtraBold"/>
              </a:defRPr>
            </a:lvl5pPr>
            <a:lvl6pPr lvl="5" marR="0" rtl="0" algn="l">
              <a:lnSpc>
                <a:spcPct val="90000"/>
              </a:lnSpc>
              <a:spcBef>
                <a:spcPts val="0"/>
              </a:spcBef>
              <a:spcAft>
                <a:spcPts val="0"/>
              </a:spcAft>
              <a:buClr>
                <a:srgbClr val="000000"/>
              </a:buClr>
              <a:buSzPts val="1400"/>
              <a:buFont typeface="Arial"/>
              <a:buNone/>
              <a:defRPr b="0" i="0" sz="1800" u="none" cap="none" strike="noStrike">
                <a:solidFill>
                  <a:schemeClr val="dk1"/>
                </a:solidFill>
                <a:latin typeface="Montserrat ExtraBold"/>
                <a:ea typeface="Montserrat ExtraBold"/>
                <a:cs typeface="Montserrat ExtraBold"/>
                <a:sym typeface="Montserrat ExtraBold"/>
              </a:defRPr>
            </a:lvl6pPr>
            <a:lvl7pPr lvl="6" marR="0" rtl="0" algn="l">
              <a:lnSpc>
                <a:spcPct val="90000"/>
              </a:lnSpc>
              <a:spcBef>
                <a:spcPts val="0"/>
              </a:spcBef>
              <a:spcAft>
                <a:spcPts val="0"/>
              </a:spcAft>
              <a:buClr>
                <a:srgbClr val="000000"/>
              </a:buClr>
              <a:buSzPts val="1400"/>
              <a:buFont typeface="Arial"/>
              <a:buNone/>
              <a:defRPr b="0" i="0" sz="1800" u="none" cap="none" strike="noStrike">
                <a:solidFill>
                  <a:schemeClr val="dk1"/>
                </a:solidFill>
                <a:latin typeface="Montserrat ExtraBold"/>
                <a:ea typeface="Montserrat ExtraBold"/>
                <a:cs typeface="Montserrat ExtraBold"/>
                <a:sym typeface="Montserrat ExtraBold"/>
              </a:defRPr>
            </a:lvl7pPr>
            <a:lvl8pPr lvl="7" marR="0" rtl="0" algn="l">
              <a:lnSpc>
                <a:spcPct val="90000"/>
              </a:lnSpc>
              <a:spcBef>
                <a:spcPts val="0"/>
              </a:spcBef>
              <a:spcAft>
                <a:spcPts val="0"/>
              </a:spcAft>
              <a:buClr>
                <a:srgbClr val="000000"/>
              </a:buClr>
              <a:buSzPts val="1400"/>
              <a:buFont typeface="Arial"/>
              <a:buNone/>
              <a:defRPr b="0" i="0" sz="1800" u="none" cap="none" strike="noStrike">
                <a:solidFill>
                  <a:schemeClr val="dk1"/>
                </a:solidFill>
                <a:latin typeface="Montserrat ExtraBold"/>
                <a:ea typeface="Montserrat ExtraBold"/>
                <a:cs typeface="Montserrat ExtraBold"/>
                <a:sym typeface="Montserrat ExtraBold"/>
              </a:defRPr>
            </a:lvl8pPr>
            <a:lvl9pPr lvl="8" marR="0" rtl="0" algn="l">
              <a:lnSpc>
                <a:spcPct val="90000"/>
              </a:lnSpc>
              <a:spcBef>
                <a:spcPts val="0"/>
              </a:spcBef>
              <a:spcAft>
                <a:spcPts val="0"/>
              </a:spcAft>
              <a:buClr>
                <a:srgbClr val="000000"/>
              </a:buClr>
              <a:buSzPts val="1400"/>
              <a:buFont typeface="Arial"/>
              <a:buNone/>
              <a:defRPr b="0" i="0" sz="1800" u="none" cap="none" strike="noStrike">
                <a:solidFill>
                  <a:schemeClr val="dk1"/>
                </a:solidFill>
                <a:latin typeface="Montserrat ExtraBold"/>
                <a:ea typeface="Montserrat ExtraBold"/>
                <a:cs typeface="Montserrat ExtraBold"/>
                <a:sym typeface="Montserrat ExtraBold"/>
              </a:defRPr>
            </a:lvl9pPr>
          </a:lstStyle>
          <a:p/>
        </p:txBody>
      </p:sp>
      <p:sp>
        <p:nvSpPr>
          <p:cNvPr id="109" name="Google Shape;109;g890ac4a122_0_434"/>
          <p:cNvSpPr txBox="1"/>
          <p:nvPr>
            <p:ph idx="1" type="body"/>
          </p:nvPr>
        </p:nvSpPr>
        <p:spPr>
          <a:xfrm>
            <a:off x="457200" y="1370013"/>
            <a:ext cx="8229600" cy="3262200"/>
          </a:xfrm>
          <a:prstGeom prst="rect">
            <a:avLst/>
          </a:prstGeom>
          <a:noFill/>
          <a:ln>
            <a:noFill/>
          </a:ln>
        </p:spPr>
        <p:txBody>
          <a:bodyPr anchorCtr="0" anchor="t" bIns="0" lIns="0" spcFirstLastPara="1" rIns="0" wrap="square" tIns="0">
            <a:noAutofit/>
          </a:bodyPr>
          <a:lstStyle>
            <a:lvl1pPr indent="-228600" lvl="0" marL="457200" marR="0" rtl="0" algn="l">
              <a:lnSpc>
                <a:spcPct val="90000"/>
              </a:lnSpc>
              <a:spcBef>
                <a:spcPts val="563"/>
              </a:spcBef>
              <a:spcAft>
                <a:spcPts val="0"/>
              </a:spcAft>
              <a:buClr>
                <a:srgbClr val="000000"/>
              </a:buClr>
              <a:buSzPts val="1400"/>
              <a:buFont typeface="Arial"/>
              <a:buNone/>
              <a:defRPr b="1" i="0" sz="1200" u="none" cap="none" strike="noStrike">
                <a:solidFill>
                  <a:schemeClr val="dk1"/>
                </a:solidFill>
                <a:latin typeface="Montserrat"/>
                <a:ea typeface="Montserrat"/>
                <a:cs typeface="Montserrat"/>
                <a:sym typeface="Montserrat"/>
              </a:defRPr>
            </a:lvl1pPr>
            <a:lvl2pPr indent="-228600" lvl="1" marL="914400"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Calibri"/>
                <a:ea typeface="Calibri"/>
                <a:cs typeface="Calibri"/>
                <a:sym typeface="Calibri"/>
              </a:defRPr>
            </a:lvl2pPr>
            <a:lvl3pPr indent="-292100" lvl="2" marL="1371600"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Calibri"/>
                <a:ea typeface="Calibri"/>
                <a:cs typeface="Calibri"/>
                <a:sym typeface="Calibri"/>
              </a:defRPr>
            </a:lvl3pPr>
            <a:lvl4pPr indent="-285750" lvl="3" marL="1828800" marR="0" rtl="0" algn="l">
              <a:lnSpc>
                <a:spcPct val="100000"/>
              </a:lnSpc>
              <a:spcBef>
                <a:spcPts val="150"/>
              </a:spcBef>
              <a:spcAft>
                <a:spcPts val="0"/>
              </a:spcAft>
              <a:buClr>
                <a:schemeClr val="dk1"/>
              </a:buClr>
              <a:buSzPts val="900"/>
              <a:buFont typeface="Merriweather Sans"/>
              <a:buChar char="﹣"/>
              <a:defRPr b="0" i="0" sz="900" u="none" cap="none" strike="noStrike">
                <a:solidFill>
                  <a:schemeClr val="dk1"/>
                </a:solidFill>
                <a:latin typeface="Calibri"/>
                <a:ea typeface="Calibri"/>
                <a:cs typeface="Calibri"/>
                <a:sym typeface="Calibri"/>
              </a:defRPr>
            </a:lvl4pPr>
            <a:lvl5pPr indent="-285750" lvl="4" marL="2286000" marR="0" rtl="0" algn="l">
              <a:lnSpc>
                <a:spcPct val="100000"/>
              </a:lnSpc>
              <a:spcBef>
                <a:spcPts val="150"/>
              </a:spcBef>
              <a:spcAft>
                <a:spcPts val="0"/>
              </a:spcAft>
              <a:buClr>
                <a:srgbClr val="4AC9E3"/>
              </a:buClr>
              <a:buSzPts val="900"/>
              <a:buFont typeface="Merriweather Sans"/>
              <a:buChar char="･"/>
              <a:defRPr b="0" i="0" sz="900" u="none" cap="none" strike="noStrike">
                <a:solidFill>
                  <a:schemeClr val="dk1"/>
                </a:solidFill>
                <a:latin typeface="Calibri"/>
                <a:ea typeface="Calibri"/>
                <a:cs typeface="Calibri"/>
                <a:sym typeface="Calibri"/>
              </a:defRPr>
            </a:lvl5pPr>
            <a:lvl6pPr indent="-295275" lvl="5" marL="2743200"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6pPr>
            <a:lvl7pPr indent="-295275" lvl="6" marL="3200400"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7pPr>
            <a:lvl8pPr indent="-295275" lvl="7" marL="3657600"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8pPr>
            <a:lvl9pPr indent="-295275" lvl="8" marL="4114800"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Calibri"/>
                <a:ea typeface="Calibri"/>
                <a:cs typeface="Calibri"/>
                <a:sym typeface="Calibri"/>
              </a:defRPr>
            </a:lvl9pPr>
          </a:lstStyle>
          <a:p/>
        </p:txBody>
      </p:sp>
      <p:sp>
        <p:nvSpPr>
          <p:cNvPr id="110" name="Google Shape;110;g890ac4a122_0_434"/>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1pPr>
            <a:lvl2pPr indent="0" lvl="1"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2pPr>
            <a:lvl3pPr indent="0" lvl="2"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3pPr>
            <a:lvl4pPr indent="0" lvl="3"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4pPr>
            <a:lvl5pPr indent="0" lvl="4"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5pPr>
            <a:lvl6pPr indent="0" lvl="5"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6pPr>
            <a:lvl7pPr indent="0" lvl="6"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7pPr>
            <a:lvl8pPr indent="0" lvl="7"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8pPr>
            <a:lvl9pPr indent="0" lvl="8"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Montserrat"/>
                <a:ea typeface="Montserrat"/>
                <a:cs typeface="Montserrat"/>
                <a:sym typeface="Montserrat"/>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 id="2147483692" r:id="rId18"/>
    <p:sldLayoutId id="2147483693" r:id="rId19"/>
    <p:sldLayoutId id="2147483694" r:id="rId20"/>
    <p:sldLayoutId id="2147483695" r:id="rId21"/>
    <p:sldLayoutId id="2147483696" r:id="rId22"/>
    <p:sldLayoutId id="2147483697" r:id="rId23"/>
    <p:sldLayoutId id="2147483698" r:id="rId24"/>
    <p:sldLayoutId id="2147483699" r:id="rId25"/>
    <p:sldLayoutId id="2147483700" r:id="rId26"/>
    <p:sldLayoutId id="2147483701" r:id="rId27"/>
    <p:sldLayoutId id="2147483702" r:id="rId28"/>
    <p:sldLayoutId id="2147483703" r:id="rId29"/>
    <p:sldLayoutId id="2147483704" r:id="rId30"/>
    <p:sldLayoutId id="2147483705" r:id="rId31"/>
    <p:sldLayoutId id="2147483706" r:id="rId32"/>
    <p:sldLayoutId id="2147483707" r:id="rId33"/>
    <p:sldLayoutId id="2147483708" r:id="rId34"/>
    <p:sldLayoutId id="2147483709" r:id="rId35"/>
    <p:sldLayoutId id="2147483710" r:id="rId36"/>
    <p:sldLayoutId id="2147483711" r:id="rId3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288">
          <p15:clr>
            <a:srgbClr val="F26B43"/>
          </p15:clr>
        </p15:guide>
        <p15:guide id="2" pos="5472">
          <p15:clr>
            <a:srgbClr val="F26B43"/>
          </p15:clr>
        </p15:guide>
        <p15:guide id="3" pos="1032">
          <p15:clr>
            <a:srgbClr val="F26B43"/>
          </p15:clr>
        </p15:guide>
        <p15:guide id="4" pos="1176">
          <p15:clr>
            <a:srgbClr val="F26B43"/>
          </p15:clr>
        </p15:guide>
        <p15:guide id="5" pos="1920">
          <p15:clr>
            <a:srgbClr val="F26B43"/>
          </p15:clr>
        </p15:guide>
        <p15:guide id="6" pos="2064">
          <p15:clr>
            <a:srgbClr val="F26B43"/>
          </p15:clr>
        </p15:guide>
        <p15:guide id="7" pos="2808">
          <p15:clr>
            <a:srgbClr val="F26B43"/>
          </p15:clr>
        </p15:guide>
        <p15:guide id="8" pos="2952">
          <p15:clr>
            <a:srgbClr val="F26B43"/>
          </p15:clr>
        </p15:guide>
        <p15:guide id="9" pos="3696">
          <p15:clr>
            <a:srgbClr val="F26B43"/>
          </p15:clr>
        </p15:guide>
        <p15:guide id="10" pos="3840">
          <p15:clr>
            <a:srgbClr val="F26B43"/>
          </p15:clr>
        </p15:guide>
        <p15:guide id="11" pos="4584">
          <p15:clr>
            <a:srgbClr val="F26B43"/>
          </p15:clr>
        </p15:guide>
        <p15:guide id="12" pos="4728">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86" name="Shape 486"/>
        <p:cNvGrpSpPr/>
        <p:nvPr/>
      </p:nvGrpSpPr>
      <p:grpSpPr>
        <a:xfrm>
          <a:off x="0" y="0"/>
          <a:ext cx="0" cy="0"/>
          <a:chOff x="0" y="0"/>
          <a:chExt cx="0" cy="0"/>
        </a:xfrm>
      </p:grpSpPr>
      <p:sp>
        <p:nvSpPr>
          <p:cNvPr id="487" name="Google Shape;487;g9a50df2299_0_244"/>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p:txBody>
      </p:sp>
      <p:sp>
        <p:nvSpPr>
          <p:cNvPr id="488" name="Google Shape;488;g9a50df2299_0_244"/>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489" name="Google Shape;489;g9a50df2299_0_24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marR="0" rtl="0" algn="l">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lvl="2"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lvl="3"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lvl="4"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lvl="5"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lvl="6"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lvl="7"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lvl="8"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490" name="Google Shape;490;g9a50df2299_0_24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marR="0" rtl="0" algn="ctr">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lvl="2"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lvl="3"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lvl="4"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lvl="5"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lvl="6"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lvl="7"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lvl="8"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491" name="Google Shape;491;g9a50df2299_0_24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3.xml"/><Relationship Id="rId2" Type="http://schemas.openxmlformats.org/officeDocument/2006/relationships/notesSlide" Target="../notesSlides/notesSlide13.xml"/><Relationship Id="rId3" Type="http://schemas.openxmlformats.org/officeDocument/2006/relationships/image" Target="../media/image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3.xml"/><Relationship Id="rId2" Type="http://schemas.openxmlformats.org/officeDocument/2006/relationships/notesSlide" Target="../notesSlides/notesSlide14.xml"/><Relationship Id="rId3" Type="http://schemas.openxmlformats.org/officeDocument/2006/relationships/image" Target="../media/image1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3.xml"/><Relationship Id="rId2" Type="http://schemas.openxmlformats.org/officeDocument/2006/relationships/notesSlide" Target="../notesSlides/notesSlide15.xml"/><Relationship Id="rId3" Type="http://schemas.openxmlformats.org/officeDocument/2006/relationships/image" Target="../media/image1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3.xml"/><Relationship Id="rId2" Type="http://schemas.openxmlformats.org/officeDocument/2006/relationships/notesSlide" Target="../notesSlides/notesSlide16.xml"/><Relationship Id="rId3" Type="http://schemas.openxmlformats.org/officeDocument/2006/relationships/image" Target="../media/image1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3.xml"/><Relationship Id="rId2" Type="http://schemas.openxmlformats.org/officeDocument/2006/relationships/notesSlide" Target="../notesSlides/notesSlide17.xml"/><Relationship Id="rId3" Type="http://schemas.openxmlformats.org/officeDocument/2006/relationships/image" Target="../media/image1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3.xml"/><Relationship Id="rId2" Type="http://schemas.openxmlformats.org/officeDocument/2006/relationships/notesSlide" Target="../notesSlides/notesSlide18.xml"/><Relationship Id="rId3" Type="http://schemas.openxmlformats.org/officeDocument/2006/relationships/image" Target="../media/image1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3.xml"/><Relationship Id="rId2" Type="http://schemas.openxmlformats.org/officeDocument/2006/relationships/notesSlide" Target="../notesSlides/notesSlide20.xml"/><Relationship Id="rId3" Type="http://schemas.openxmlformats.org/officeDocument/2006/relationships/image" Target="../media/image1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3.xml"/><Relationship Id="rId2" Type="http://schemas.openxmlformats.org/officeDocument/2006/relationships/notesSlide" Target="../notesSlides/notesSlide23.xml"/><Relationship Id="rId3" Type="http://schemas.openxmlformats.org/officeDocument/2006/relationships/image" Target="../media/image1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hyperlink" Target="https://sagroups.ieee.org/sar/"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9.xml"/><Relationship Id="rId3" Type="http://schemas.openxmlformats.org/officeDocument/2006/relationships/hyperlink" Target="https://standards.ieee.org/about/policies/bylaws/sect6-7.html#7"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tandards.ieee.org/faqs/copyrights.html/" TargetMode="External"/><Relationship Id="rId7"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4" name="Shape 564"/>
        <p:cNvGrpSpPr/>
        <p:nvPr/>
      </p:nvGrpSpPr>
      <p:grpSpPr>
        <a:xfrm>
          <a:off x="0" y="0"/>
          <a:ext cx="0" cy="0"/>
          <a:chOff x="0" y="0"/>
          <a:chExt cx="0" cy="0"/>
        </a:xfrm>
      </p:grpSpPr>
      <p:sp>
        <p:nvSpPr>
          <p:cNvPr id="565" name="Google Shape;565;p1"/>
          <p:cNvSpPr/>
          <p:nvPr/>
        </p:nvSpPr>
        <p:spPr>
          <a:xfrm>
            <a:off x="311760" y="744480"/>
            <a:ext cx="8516520" cy="2048760"/>
          </a:xfrm>
          <a:prstGeom prst="rect">
            <a:avLst/>
          </a:prstGeom>
          <a:noFill/>
          <a:ln>
            <a:noFill/>
          </a:ln>
        </p:spPr>
        <p:txBody>
          <a:bodyPr anchorCtr="0" anchor="b" bIns="91425" lIns="90000" spcFirstLastPara="1" rIns="90000" wrap="square" tIns="91425">
            <a:noAutofit/>
          </a:bodyPr>
          <a:lstStyle/>
          <a:p>
            <a:pPr indent="0" lvl="0" marL="0" marR="0" rtl="0" algn="ctr">
              <a:lnSpc>
                <a:spcPct val="100000"/>
              </a:lnSpc>
              <a:spcBef>
                <a:spcPts val="0"/>
              </a:spcBef>
              <a:spcAft>
                <a:spcPts val="0"/>
              </a:spcAft>
              <a:buClr>
                <a:srgbClr val="000000"/>
              </a:buClr>
              <a:buSzPts val="5200"/>
              <a:buFont typeface="Arial"/>
              <a:buNone/>
            </a:pPr>
            <a:r>
              <a:rPr b="0" i="0" lang="en-US" sz="5200" u="none" cap="none" strike="noStrike">
                <a:solidFill>
                  <a:srgbClr val="000000"/>
                </a:solidFill>
                <a:latin typeface="Arial"/>
                <a:ea typeface="Arial"/>
                <a:cs typeface="Arial"/>
                <a:sym typeface="Arial"/>
              </a:rPr>
              <a:t>IEEE SAR Metadata Stds</a:t>
            </a:r>
            <a:br>
              <a:rPr b="0" i="0" lang="en-US" sz="1800" u="none" cap="none" strike="noStrike">
                <a:solidFill>
                  <a:srgbClr val="000000"/>
                </a:solidFill>
                <a:latin typeface="Arial"/>
                <a:ea typeface="Arial"/>
                <a:cs typeface="Arial"/>
                <a:sym typeface="Arial"/>
              </a:rPr>
            </a:br>
            <a:r>
              <a:rPr b="0" i="0" lang="en-US" sz="5200" u="none" cap="none" strike="noStrike">
                <a:solidFill>
                  <a:srgbClr val="000000"/>
                </a:solidFill>
                <a:latin typeface="Arial"/>
                <a:ea typeface="Arial"/>
                <a:cs typeface="Arial"/>
                <a:sym typeface="Arial"/>
              </a:rPr>
              <a:t>Meeting </a:t>
            </a:r>
            <a:endParaRPr b="0" i="0" sz="5200" u="none" cap="none" strike="noStrike">
              <a:solidFill>
                <a:srgbClr val="000000"/>
              </a:solidFill>
              <a:latin typeface="Arial"/>
              <a:ea typeface="Arial"/>
              <a:cs typeface="Arial"/>
              <a:sym typeface="Arial"/>
            </a:endParaRPr>
          </a:p>
        </p:txBody>
      </p:sp>
      <p:sp>
        <p:nvSpPr>
          <p:cNvPr id="566" name="Google Shape;566;p1"/>
          <p:cNvSpPr/>
          <p:nvPr/>
        </p:nvSpPr>
        <p:spPr>
          <a:xfrm>
            <a:off x="311760" y="2834280"/>
            <a:ext cx="8516520" cy="788760"/>
          </a:xfrm>
          <a:prstGeom prst="rect">
            <a:avLst/>
          </a:prstGeom>
          <a:noFill/>
          <a:ln>
            <a:noFill/>
          </a:ln>
        </p:spPr>
        <p:txBody>
          <a:bodyPr anchorCtr="0" anchor="t" bIns="91425" lIns="90000" spcFirstLastPara="1" rIns="90000" wrap="square" tIns="91425">
            <a:noAutofit/>
          </a:bodyPr>
          <a:lstStyle/>
          <a:p>
            <a:pPr indent="0" lvl="0" marL="0" marR="0" rtl="0" algn="ctr">
              <a:lnSpc>
                <a:spcPct val="100000"/>
              </a:lnSpc>
              <a:spcBef>
                <a:spcPts val="0"/>
              </a:spcBef>
              <a:spcAft>
                <a:spcPts val="0"/>
              </a:spcAft>
              <a:buClr>
                <a:srgbClr val="000000"/>
              </a:buClr>
              <a:buSzPts val="2800"/>
              <a:buFont typeface="Arial"/>
              <a:buNone/>
            </a:pPr>
            <a:r>
              <a:rPr b="0" i="0" lang="en-US" sz="2800" u="none" cap="none" strike="noStrike">
                <a:solidFill>
                  <a:srgbClr val="595959"/>
                </a:solidFill>
                <a:latin typeface="Arial"/>
                <a:ea typeface="Arial"/>
                <a:cs typeface="Arial"/>
                <a:sym typeface="Arial"/>
              </a:rPr>
              <a:t>September </a:t>
            </a:r>
            <a:r>
              <a:rPr lang="en-US" sz="2800">
                <a:solidFill>
                  <a:srgbClr val="595959"/>
                </a:solidFill>
              </a:rPr>
              <a:t>24</a:t>
            </a:r>
            <a:r>
              <a:rPr b="0" i="0" lang="en-US" sz="2800" u="none" cap="none" strike="noStrike">
                <a:solidFill>
                  <a:srgbClr val="595959"/>
                </a:solidFill>
                <a:latin typeface="Arial"/>
                <a:ea typeface="Arial"/>
                <a:cs typeface="Arial"/>
                <a:sym typeface="Arial"/>
              </a:rPr>
              <a:t>, 2020</a:t>
            </a:r>
            <a:endParaRPr b="0" i="0" sz="2800" u="none" cap="none" strike="noStrik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2" name="Shape 622"/>
        <p:cNvGrpSpPr/>
        <p:nvPr/>
      </p:nvGrpSpPr>
      <p:grpSpPr>
        <a:xfrm>
          <a:off x="0" y="0"/>
          <a:ext cx="0" cy="0"/>
          <a:chOff x="0" y="0"/>
          <a:chExt cx="0" cy="0"/>
        </a:xfrm>
      </p:grpSpPr>
      <p:sp>
        <p:nvSpPr>
          <p:cNvPr id="623" name="Google Shape;623;g947e2211e0_0_0"/>
          <p:cNvSpPr/>
          <p:nvPr/>
        </p:nvSpPr>
        <p:spPr>
          <a:xfrm>
            <a:off x="311760" y="444960"/>
            <a:ext cx="8515800" cy="568200"/>
          </a:xfrm>
          <a:prstGeom prst="rect">
            <a:avLst/>
          </a:prstGeom>
          <a:noFill/>
          <a:ln>
            <a:noFill/>
          </a:ln>
        </p:spPr>
        <p:txBody>
          <a:bodyPr anchorCtr="0" anchor="t" bIns="91425" lIns="90000" spcFirstLastPara="1" rIns="90000" wrap="square" tIns="91425">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5. Discussion of Draft Standard</a:t>
            </a:r>
            <a:endParaRPr b="0" i="0" sz="2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t/>
            </a:r>
            <a:endParaRPr b="0" i="0" sz="2800" u="none" cap="none" strike="noStrike">
              <a:solidFill>
                <a:srgbClr val="000000"/>
              </a:solidFill>
              <a:latin typeface="Arial"/>
              <a:ea typeface="Arial"/>
              <a:cs typeface="Arial"/>
              <a:sym typeface="Arial"/>
            </a:endParaRPr>
          </a:p>
        </p:txBody>
      </p:sp>
      <p:sp>
        <p:nvSpPr>
          <p:cNvPr id="624" name="Google Shape;624;g947e2211e0_0_0"/>
          <p:cNvSpPr/>
          <p:nvPr/>
        </p:nvSpPr>
        <p:spPr>
          <a:xfrm>
            <a:off x="311760" y="1152360"/>
            <a:ext cx="8827500" cy="3986400"/>
          </a:xfrm>
          <a:prstGeom prst="rect">
            <a:avLst/>
          </a:prstGeom>
          <a:noFill/>
          <a:ln>
            <a:noFill/>
          </a:ln>
        </p:spPr>
        <p:txBody>
          <a:bodyPr anchorCtr="0" anchor="t" bIns="91425" lIns="90000" spcFirstLastPara="1" rIns="90000" wrap="square" tIns="91425">
            <a:noAutofit/>
          </a:bodyPr>
          <a:lstStyle/>
          <a:p>
            <a:pPr indent="0" lvl="0" marL="0" marR="0" rtl="0" algn="ctr">
              <a:lnSpc>
                <a:spcPct val="115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0" marR="0" rtl="0" algn="ctr">
              <a:lnSpc>
                <a:spcPct val="115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25" name="Google Shape;625;g947e2211e0_0_0"/>
          <p:cNvSpPr/>
          <p:nvPr/>
        </p:nvSpPr>
        <p:spPr>
          <a:xfrm>
            <a:off x="311760" y="1152360"/>
            <a:ext cx="8515800" cy="3411600"/>
          </a:xfrm>
          <a:prstGeom prst="rect">
            <a:avLst/>
          </a:prstGeom>
          <a:noFill/>
          <a:ln>
            <a:noFill/>
          </a:ln>
        </p:spPr>
        <p:txBody>
          <a:bodyPr anchorCtr="0" anchor="t" bIns="0" lIns="0" spcFirstLastPara="1" rIns="0" wrap="square" tIns="0">
            <a:noAutofit/>
          </a:bodyPr>
          <a:lstStyle/>
          <a:p>
            <a:pPr indent="0" lvl="0" marL="457200" marR="0" rtl="0" algn="l">
              <a:lnSpc>
                <a:spcPct val="100000"/>
              </a:lnSpc>
              <a:spcBef>
                <a:spcPts val="0"/>
              </a:spcBef>
              <a:spcAft>
                <a:spcPts val="0"/>
              </a:spcAft>
              <a:buClr>
                <a:srgbClr val="000000"/>
              </a:buClr>
              <a:buSzPts val="2800"/>
              <a:buFont typeface="Arial"/>
              <a:buNone/>
            </a:pPr>
            <a:r>
              <a:rPr lang="en-US" sz="2800"/>
              <a:t>Wade: Polynomials vs. Grids</a:t>
            </a:r>
            <a:endParaRPr b="0" i="0" sz="2800" u="none" cap="none" strike="noStrik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9" name="Shape 629"/>
        <p:cNvGrpSpPr/>
        <p:nvPr/>
      </p:nvGrpSpPr>
      <p:grpSpPr>
        <a:xfrm>
          <a:off x="0" y="0"/>
          <a:ext cx="0" cy="0"/>
          <a:chOff x="0" y="0"/>
          <a:chExt cx="0" cy="0"/>
        </a:xfrm>
      </p:grpSpPr>
      <p:sp>
        <p:nvSpPr>
          <p:cNvPr id="630" name="Google Shape;630;g9a50df2299_0_166"/>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Calibri"/>
              <a:buNone/>
            </a:pPr>
            <a:r>
              <a:rPr lang="en-US"/>
              <a:t>Polynomial in SICD</a:t>
            </a:r>
            <a:endParaRPr/>
          </a:p>
        </p:txBody>
      </p:sp>
      <p:sp>
        <p:nvSpPr>
          <p:cNvPr id="631" name="Google Shape;631;g9a50df2299_0_166"/>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Autofit/>
          </a:bodyPr>
          <a:lstStyle/>
          <a:p>
            <a:pPr indent="-171450" lvl="0" marL="177800" rtl="0" algn="l">
              <a:lnSpc>
                <a:spcPct val="90000"/>
              </a:lnSpc>
              <a:spcBef>
                <a:spcPts val="0"/>
              </a:spcBef>
              <a:spcAft>
                <a:spcPts val="0"/>
              </a:spcAft>
              <a:buClr>
                <a:schemeClr val="dk1"/>
              </a:buClr>
              <a:buSzPts val="1900"/>
              <a:buChar char="•"/>
            </a:pPr>
            <a:r>
              <a:rPr lang="en-US" sz="1900"/>
              <a:t>SICD currently uses polynomial to describe 1- and 2-dimension functions</a:t>
            </a:r>
            <a:endParaRPr/>
          </a:p>
          <a:p>
            <a:pPr indent="-184150" lvl="1" marL="520700" rtl="0" algn="l">
              <a:lnSpc>
                <a:spcPct val="90000"/>
              </a:lnSpc>
              <a:spcBef>
                <a:spcPts val="400"/>
              </a:spcBef>
              <a:spcAft>
                <a:spcPts val="0"/>
              </a:spcAft>
              <a:buClr>
                <a:schemeClr val="dk1"/>
              </a:buClr>
              <a:buSzPts val="1700"/>
              <a:buChar char="•"/>
            </a:pPr>
            <a:r>
              <a:rPr lang="en-US" sz="1700"/>
              <a:t>IPPPoly (1D; valid over collection time; frequently order 1)</a:t>
            </a:r>
            <a:endParaRPr/>
          </a:p>
          <a:p>
            <a:pPr indent="-184150" lvl="1" marL="520700" rtl="0" algn="l">
              <a:lnSpc>
                <a:spcPct val="90000"/>
              </a:lnSpc>
              <a:spcBef>
                <a:spcPts val="400"/>
              </a:spcBef>
              <a:spcAft>
                <a:spcPts val="0"/>
              </a:spcAft>
              <a:buClr>
                <a:schemeClr val="dk1"/>
              </a:buClr>
              <a:buSzPts val="1700"/>
              <a:buChar char="•"/>
            </a:pPr>
            <a:r>
              <a:rPr lang="en-US" sz="1700"/>
              <a:t>ARPPoly (3 1D; valid over collection time)</a:t>
            </a:r>
            <a:endParaRPr/>
          </a:p>
          <a:p>
            <a:pPr indent="-184150" lvl="1" marL="520700" rtl="0" algn="l">
              <a:lnSpc>
                <a:spcPct val="90000"/>
              </a:lnSpc>
              <a:spcBef>
                <a:spcPts val="400"/>
              </a:spcBef>
              <a:spcAft>
                <a:spcPts val="0"/>
              </a:spcAft>
              <a:buClr>
                <a:schemeClr val="dk1"/>
              </a:buClr>
              <a:buSzPts val="1700"/>
              <a:buChar char="•"/>
            </a:pPr>
            <a:r>
              <a:rPr lang="en-US" sz="1700"/>
              <a:t>PFA polar angle polynomials (1D; valid over collection time)</a:t>
            </a:r>
            <a:endParaRPr/>
          </a:p>
          <a:p>
            <a:pPr indent="-184150" lvl="1" marL="520700" rtl="0" algn="l">
              <a:lnSpc>
                <a:spcPct val="90000"/>
              </a:lnSpc>
              <a:spcBef>
                <a:spcPts val="400"/>
              </a:spcBef>
              <a:spcAft>
                <a:spcPts val="0"/>
              </a:spcAft>
              <a:buClr>
                <a:schemeClr val="dk1"/>
              </a:buClr>
              <a:buSzPts val="1700"/>
              <a:buChar char="•"/>
            </a:pPr>
            <a:r>
              <a:rPr lang="en-US" sz="1700"/>
              <a:t>TimeCAPoly (1D; valid over image space; nearly always linear)</a:t>
            </a:r>
            <a:endParaRPr/>
          </a:p>
          <a:p>
            <a:pPr indent="-184150" lvl="1" marL="520700" rtl="0" algn="l">
              <a:lnSpc>
                <a:spcPct val="90000"/>
              </a:lnSpc>
              <a:spcBef>
                <a:spcPts val="400"/>
              </a:spcBef>
              <a:spcAft>
                <a:spcPts val="0"/>
              </a:spcAft>
              <a:buClr>
                <a:schemeClr val="dk1"/>
              </a:buClr>
              <a:buSzPts val="1700"/>
              <a:buChar char="•"/>
            </a:pPr>
            <a:r>
              <a:rPr lang="en-US" sz="1700"/>
              <a:t>Center of aperture time (2D; valid over image space)</a:t>
            </a:r>
            <a:endParaRPr/>
          </a:p>
          <a:p>
            <a:pPr indent="-184150" lvl="1" marL="520700" rtl="0" algn="l">
              <a:lnSpc>
                <a:spcPct val="90000"/>
              </a:lnSpc>
              <a:spcBef>
                <a:spcPts val="400"/>
              </a:spcBef>
              <a:spcAft>
                <a:spcPts val="0"/>
              </a:spcAft>
              <a:buClr>
                <a:schemeClr val="dk1"/>
              </a:buClr>
              <a:buSzPts val="1700"/>
              <a:buChar char="•"/>
            </a:pPr>
            <a:r>
              <a:rPr lang="en-US" sz="1700"/>
              <a:t>NoisePoly/Radiometric (2D; valid over image space)</a:t>
            </a:r>
            <a:endParaRPr/>
          </a:p>
          <a:p>
            <a:pPr indent="-184150" lvl="1" marL="520700" rtl="0" algn="l">
              <a:lnSpc>
                <a:spcPct val="90000"/>
              </a:lnSpc>
              <a:spcBef>
                <a:spcPts val="400"/>
              </a:spcBef>
              <a:spcAft>
                <a:spcPts val="0"/>
              </a:spcAft>
              <a:buClr>
                <a:schemeClr val="dk1"/>
              </a:buClr>
              <a:buSzPts val="1700"/>
              <a:buChar char="•"/>
            </a:pPr>
            <a:r>
              <a:rPr lang="en-US" sz="1700"/>
              <a:t>DeltaKCOAPoly (2D; valid over image space)</a:t>
            </a:r>
            <a:endParaRPr/>
          </a:p>
          <a:p>
            <a:pPr indent="-184150" lvl="1" marL="520700" rtl="0" algn="l">
              <a:lnSpc>
                <a:spcPct val="90000"/>
              </a:lnSpc>
              <a:spcBef>
                <a:spcPts val="400"/>
              </a:spcBef>
              <a:spcAft>
                <a:spcPts val="0"/>
              </a:spcAft>
              <a:buClr>
                <a:schemeClr val="dk1"/>
              </a:buClr>
              <a:buSzPts val="1700"/>
              <a:buChar char="•"/>
            </a:pPr>
            <a:r>
              <a:rPr lang="en-US" sz="1700"/>
              <a:t>Doppler centroid/rate (2D; valid over image space; related to col.DeltaKCOAPoly)</a:t>
            </a:r>
            <a:endParaRPr/>
          </a:p>
          <a:p>
            <a:pPr indent="-184150" lvl="1" marL="520700" rtl="0" algn="l">
              <a:lnSpc>
                <a:spcPct val="90000"/>
              </a:lnSpc>
              <a:spcBef>
                <a:spcPts val="400"/>
              </a:spcBef>
              <a:spcAft>
                <a:spcPts val="0"/>
              </a:spcAft>
              <a:buClr>
                <a:schemeClr val="dk1"/>
              </a:buClr>
              <a:buSzPts val="1700"/>
              <a:buChar char="•"/>
            </a:pPr>
            <a:r>
              <a:rPr lang="en-US" sz="1700"/>
              <a:t>Antenna polynomials (many polynomials, some not explicitly defined over what extent they are valid)</a:t>
            </a:r>
            <a:endParaRPr sz="1700"/>
          </a:p>
          <a:p>
            <a:pPr indent="-76200" lvl="1" marL="520700" rtl="0" algn="l">
              <a:lnSpc>
                <a:spcPct val="90000"/>
              </a:lnSpc>
              <a:spcBef>
                <a:spcPts val="400"/>
              </a:spcBef>
              <a:spcAft>
                <a:spcPts val="0"/>
              </a:spcAft>
              <a:buClr>
                <a:schemeClr val="dk1"/>
              </a:buClr>
              <a:buSzPts val="1700"/>
              <a:buNone/>
            </a:pPr>
            <a:r>
              <a:t/>
            </a:r>
            <a:endParaRPr sz="1700"/>
          </a:p>
          <a:p>
            <a:pPr indent="-76200" lvl="1" marL="520700" rtl="0" algn="l">
              <a:lnSpc>
                <a:spcPct val="90000"/>
              </a:lnSpc>
              <a:spcBef>
                <a:spcPts val="400"/>
              </a:spcBef>
              <a:spcAft>
                <a:spcPts val="0"/>
              </a:spcAft>
              <a:buClr>
                <a:schemeClr val="dk1"/>
              </a:buClr>
              <a:buSzPts val="1700"/>
              <a:buNone/>
            </a:pPr>
            <a:r>
              <a:t/>
            </a:r>
            <a:endParaRPr sz="17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5" name="Shape 635"/>
        <p:cNvGrpSpPr/>
        <p:nvPr/>
      </p:nvGrpSpPr>
      <p:grpSpPr>
        <a:xfrm>
          <a:off x="0" y="0"/>
          <a:ext cx="0" cy="0"/>
          <a:chOff x="0" y="0"/>
          <a:chExt cx="0" cy="0"/>
        </a:xfrm>
      </p:grpSpPr>
      <p:sp>
        <p:nvSpPr>
          <p:cNvPr id="636" name="Google Shape;636;g9a50df2299_0_171"/>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Calibri"/>
              <a:buNone/>
            </a:pPr>
            <a:r>
              <a:rPr lang="en-US"/>
              <a:t>Alternatives</a:t>
            </a:r>
            <a:endParaRPr/>
          </a:p>
        </p:txBody>
      </p:sp>
      <p:sp>
        <p:nvSpPr>
          <p:cNvPr id="637" name="Google Shape;637;g9a50df2299_0_171"/>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Autofit/>
          </a:bodyPr>
          <a:lstStyle/>
          <a:p>
            <a:pPr indent="-171450" lvl="0" marL="177800" rtl="0" algn="l">
              <a:lnSpc>
                <a:spcPct val="80000"/>
              </a:lnSpc>
              <a:spcBef>
                <a:spcPts val="0"/>
              </a:spcBef>
              <a:spcAft>
                <a:spcPts val="0"/>
              </a:spcAft>
              <a:buClr>
                <a:schemeClr val="dk1"/>
              </a:buClr>
              <a:buSzPts val="1900"/>
              <a:buChar char="•"/>
            </a:pPr>
            <a:r>
              <a:rPr lang="en-US" sz="1900"/>
              <a:t>Provide a set of samples AND specify a method for interpolating between those samples</a:t>
            </a:r>
            <a:endParaRPr/>
          </a:p>
          <a:p>
            <a:pPr indent="-171450" lvl="0" marL="177800" rtl="0" algn="l">
              <a:lnSpc>
                <a:spcPct val="80000"/>
              </a:lnSpc>
              <a:spcBef>
                <a:spcPts val="800"/>
              </a:spcBef>
              <a:spcAft>
                <a:spcPts val="0"/>
              </a:spcAft>
              <a:buClr>
                <a:schemeClr val="dk1"/>
              </a:buClr>
              <a:buSzPts val="1900"/>
              <a:buChar char="•"/>
            </a:pPr>
            <a:r>
              <a:rPr lang="en-US" sz="1900"/>
              <a:t>Natural cubic splines is one frequently used option</a:t>
            </a:r>
            <a:endParaRPr/>
          </a:p>
          <a:p>
            <a:pPr indent="-184150" lvl="1" marL="520700" rtl="0" algn="l">
              <a:lnSpc>
                <a:spcPct val="80000"/>
              </a:lnSpc>
              <a:spcBef>
                <a:spcPts val="400"/>
              </a:spcBef>
              <a:spcAft>
                <a:spcPts val="0"/>
              </a:spcAft>
              <a:buClr>
                <a:schemeClr val="dk1"/>
              </a:buClr>
              <a:buSzPts val="1700"/>
              <a:buChar char="•"/>
            </a:pPr>
            <a:r>
              <a:rPr lang="en-US" sz="1700"/>
              <a:t>Sometimes better behaved than polynomials with regard to oscillations</a:t>
            </a:r>
            <a:endParaRPr/>
          </a:p>
          <a:p>
            <a:pPr indent="-177800" lvl="2" marL="863600" rtl="0" algn="l">
              <a:lnSpc>
                <a:spcPct val="80000"/>
              </a:lnSpc>
              <a:spcBef>
                <a:spcPts val="400"/>
              </a:spcBef>
              <a:spcAft>
                <a:spcPts val="0"/>
              </a:spcAft>
              <a:buClr>
                <a:schemeClr val="dk1"/>
              </a:buClr>
              <a:buSzPts val="1400"/>
              <a:buChar char="•"/>
            </a:pPr>
            <a:r>
              <a:rPr lang="en-US" sz="1400"/>
              <a:t>Discontinuities, endpoints, high order fit</a:t>
            </a:r>
            <a:endParaRPr sz="1400"/>
          </a:p>
          <a:p>
            <a:pPr indent="-184150" lvl="1" marL="520700" rtl="0" algn="l">
              <a:lnSpc>
                <a:spcPct val="80000"/>
              </a:lnSpc>
              <a:spcBef>
                <a:spcPts val="400"/>
              </a:spcBef>
              <a:spcAft>
                <a:spcPts val="0"/>
              </a:spcAft>
              <a:buClr>
                <a:schemeClr val="dk1"/>
              </a:buClr>
              <a:buSzPts val="1700"/>
              <a:buChar char="•"/>
            </a:pPr>
            <a:r>
              <a:rPr lang="en-US" sz="1700"/>
              <a:t>Splines moderately more difficult to work with than polynomials (particularly for 2D surfaces), but a number of libraries support them</a:t>
            </a:r>
            <a:endParaRPr/>
          </a:p>
          <a:p>
            <a:pPr indent="-184150" lvl="1" marL="520700" rtl="0" algn="l">
              <a:lnSpc>
                <a:spcPct val="80000"/>
              </a:lnSpc>
              <a:spcBef>
                <a:spcPts val="400"/>
              </a:spcBef>
              <a:spcAft>
                <a:spcPts val="0"/>
              </a:spcAft>
              <a:buClr>
                <a:schemeClr val="dk1"/>
              </a:buClr>
              <a:buSzPts val="1700"/>
              <a:buChar char="•"/>
            </a:pPr>
            <a:r>
              <a:rPr lang="en-US" sz="1700"/>
              <a:t>Differentiable/integrable which is an important operation for some of the polynomials such as DeltaKCOAPoly and polar angle polynomials</a:t>
            </a:r>
            <a:endParaRPr/>
          </a:p>
          <a:p>
            <a:pPr indent="-177800" lvl="2" marL="863600" rtl="0" algn="l">
              <a:lnSpc>
                <a:spcPct val="80000"/>
              </a:lnSpc>
              <a:spcBef>
                <a:spcPts val="400"/>
              </a:spcBef>
              <a:spcAft>
                <a:spcPts val="0"/>
              </a:spcAft>
              <a:buClr>
                <a:schemeClr val="dk1"/>
              </a:buClr>
              <a:buSzPts val="1400"/>
              <a:buChar char="•"/>
            </a:pPr>
            <a:r>
              <a:rPr lang="en-US" sz="1400"/>
              <a:t>Differentiable/continuous/smooth is a requirement.  Would this ever be a problem (antenna patterns past mainlobe?)</a:t>
            </a:r>
            <a:endParaRPr/>
          </a:p>
          <a:p>
            <a:pPr indent="-184150" lvl="1" marL="520700" rtl="0" algn="l">
              <a:lnSpc>
                <a:spcPct val="80000"/>
              </a:lnSpc>
              <a:spcBef>
                <a:spcPts val="400"/>
              </a:spcBef>
              <a:spcAft>
                <a:spcPts val="0"/>
              </a:spcAft>
              <a:buClr>
                <a:schemeClr val="dk1"/>
              </a:buClr>
              <a:buSzPts val="1700"/>
              <a:buChar char="•"/>
            </a:pPr>
            <a:r>
              <a:rPr lang="en-US" sz="1700"/>
              <a:t>Uniquely determined for any set of sample points</a:t>
            </a:r>
            <a:endParaRPr/>
          </a:p>
          <a:p>
            <a:pPr indent="-184150" lvl="1" marL="520700" rtl="0" algn="l">
              <a:lnSpc>
                <a:spcPct val="80000"/>
              </a:lnSpc>
              <a:spcBef>
                <a:spcPts val="400"/>
              </a:spcBef>
              <a:spcAft>
                <a:spcPts val="0"/>
              </a:spcAft>
              <a:buClr>
                <a:schemeClr val="dk1"/>
              </a:buClr>
              <a:buSzPts val="1700"/>
              <a:buChar char="•"/>
            </a:pPr>
            <a:r>
              <a:rPr lang="en-US" sz="1700"/>
              <a:t>A polynomial is a spline of one segment.</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1" name="Shape 641"/>
        <p:cNvGrpSpPr/>
        <p:nvPr/>
      </p:nvGrpSpPr>
      <p:grpSpPr>
        <a:xfrm>
          <a:off x="0" y="0"/>
          <a:ext cx="0" cy="0"/>
          <a:chOff x="0" y="0"/>
          <a:chExt cx="0" cy="0"/>
        </a:xfrm>
      </p:grpSpPr>
      <p:sp>
        <p:nvSpPr>
          <p:cNvPr id="642" name="Google Shape;642;g9a50df2299_0_176"/>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Calibri"/>
              <a:buNone/>
            </a:pPr>
            <a:r>
              <a:rPr lang="en-US"/>
              <a:t>Toy Problem</a:t>
            </a:r>
            <a:endParaRPr/>
          </a:p>
        </p:txBody>
      </p:sp>
      <p:sp>
        <p:nvSpPr>
          <p:cNvPr id="643" name="Google Shape;643;g9a50df2299_0_176"/>
          <p:cNvSpPr txBox="1"/>
          <p:nvPr>
            <p:ph idx="1" type="body"/>
          </p:nvPr>
        </p:nvSpPr>
        <p:spPr>
          <a:xfrm>
            <a:off x="628650" y="1369219"/>
            <a:ext cx="3886200" cy="3263400"/>
          </a:xfrm>
          <a:prstGeom prst="rect">
            <a:avLst/>
          </a:prstGeom>
          <a:noFill/>
          <a:ln>
            <a:noFill/>
          </a:ln>
        </p:spPr>
        <p:txBody>
          <a:bodyPr anchorCtr="0" anchor="t" bIns="34275" lIns="68575" spcFirstLastPara="1" rIns="68575" wrap="square" tIns="34275">
            <a:noAutofit/>
          </a:bodyPr>
          <a:lstStyle/>
          <a:p>
            <a:pPr indent="-171450" lvl="0" marL="177800" rtl="0" algn="l">
              <a:lnSpc>
                <a:spcPct val="90000"/>
              </a:lnSpc>
              <a:spcBef>
                <a:spcPts val="0"/>
              </a:spcBef>
              <a:spcAft>
                <a:spcPts val="0"/>
              </a:spcAft>
              <a:buClr>
                <a:schemeClr val="dk1"/>
              </a:buClr>
              <a:buSzPts val="2100"/>
              <a:buChar char="•"/>
            </a:pPr>
            <a:r>
              <a:rPr lang="en-US"/>
              <a:t>Flat function across most of its domain with dropoff near end</a:t>
            </a:r>
            <a:endParaRPr/>
          </a:p>
          <a:p>
            <a:pPr indent="-171450" lvl="0" marL="177800" rtl="0" algn="l">
              <a:lnSpc>
                <a:spcPct val="90000"/>
              </a:lnSpc>
              <a:spcBef>
                <a:spcPts val="800"/>
              </a:spcBef>
              <a:spcAft>
                <a:spcPts val="0"/>
              </a:spcAft>
              <a:buClr>
                <a:schemeClr val="dk1"/>
              </a:buClr>
              <a:buSzPts val="2100"/>
              <a:buChar char="•"/>
            </a:pPr>
            <a:r>
              <a:rPr lang="en-US"/>
              <a:t>Following slides will show various interpolations</a:t>
            </a:r>
            <a:endParaRPr/>
          </a:p>
          <a:p>
            <a:pPr indent="-171450" lvl="0" marL="177800" rtl="0" algn="l">
              <a:lnSpc>
                <a:spcPct val="90000"/>
              </a:lnSpc>
              <a:spcBef>
                <a:spcPts val="800"/>
              </a:spcBef>
              <a:spcAft>
                <a:spcPts val="0"/>
              </a:spcAft>
              <a:buClr>
                <a:schemeClr val="dk1"/>
              </a:buClr>
              <a:buSzPts val="2100"/>
              <a:buChar char="•"/>
            </a:pPr>
            <a:r>
              <a:rPr lang="en-US"/>
              <a:t>None are really “right”, since we’ve only provided a set of points with not truth of what should fall between them.</a:t>
            </a:r>
            <a:endParaRPr/>
          </a:p>
          <a:p>
            <a:pPr indent="-171450" lvl="0" marL="177800" rtl="0" algn="l">
              <a:lnSpc>
                <a:spcPct val="90000"/>
              </a:lnSpc>
              <a:spcBef>
                <a:spcPts val="800"/>
              </a:spcBef>
              <a:spcAft>
                <a:spcPts val="0"/>
              </a:spcAft>
              <a:buClr>
                <a:schemeClr val="dk1"/>
              </a:buClr>
              <a:buSzPts val="2100"/>
              <a:buChar char="•"/>
            </a:pPr>
            <a:r>
              <a:rPr lang="en-US"/>
              <a:t>Just illustration of different ways</a:t>
            </a:r>
            <a:endParaRPr/>
          </a:p>
        </p:txBody>
      </p:sp>
      <p:pic>
        <p:nvPicPr>
          <p:cNvPr id="644" name="Google Shape;644;g9a50df2299_0_176"/>
          <p:cNvPicPr preferRelativeResize="0"/>
          <p:nvPr>
            <p:ph idx="2" type="body"/>
          </p:nvPr>
        </p:nvPicPr>
        <p:blipFill rotWithShape="1">
          <a:blip r:embed="rId3">
            <a:alphaModFix/>
          </a:blip>
          <a:srcRect b="0" l="0" r="0" t="0"/>
          <a:stretch/>
        </p:blipFill>
        <p:spPr>
          <a:xfrm>
            <a:off x="4629150" y="1543645"/>
            <a:ext cx="3886200" cy="29148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8" name="Shape 648"/>
        <p:cNvGrpSpPr/>
        <p:nvPr/>
      </p:nvGrpSpPr>
      <p:grpSpPr>
        <a:xfrm>
          <a:off x="0" y="0"/>
          <a:ext cx="0" cy="0"/>
          <a:chOff x="0" y="0"/>
          <a:chExt cx="0" cy="0"/>
        </a:xfrm>
      </p:grpSpPr>
      <p:sp>
        <p:nvSpPr>
          <p:cNvPr id="649" name="Google Shape;649;g9a50df2299_0_182"/>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Calibri"/>
              <a:buNone/>
            </a:pPr>
            <a:r>
              <a:rPr lang="en-US"/>
              <a:t>Toy Problem: Linear Interpolation</a:t>
            </a:r>
            <a:endParaRPr/>
          </a:p>
        </p:txBody>
      </p:sp>
      <p:sp>
        <p:nvSpPr>
          <p:cNvPr id="650" name="Google Shape;650;g9a50df2299_0_182"/>
          <p:cNvSpPr txBox="1"/>
          <p:nvPr>
            <p:ph idx="1" type="body"/>
          </p:nvPr>
        </p:nvSpPr>
        <p:spPr>
          <a:xfrm>
            <a:off x="628650" y="1369219"/>
            <a:ext cx="3886200" cy="3263400"/>
          </a:xfrm>
          <a:prstGeom prst="rect">
            <a:avLst/>
          </a:prstGeom>
          <a:noFill/>
          <a:ln>
            <a:noFill/>
          </a:ln>
        </p:spPr>
        <p:txBody>
          <a:bodyPr anchorCtr="0" anchor="t" bIns="34275" lIns="68575" spcFirstLastPara="1" rIns="68575" wrap="square" tIns="34275">
            <a:noAutofit/>
          </a:bodyPr>
          <a:lstStyle/>
          <a:p>
            <a:pPr indent="-171450" lvl="0" marL="177800" rtl="0" algn="l">
              <a:lnSpc>
                <a:spcPct val="90000"/>
              </a:lnSpc>
              <a:spcBef>
                <a:spcPts val="0"/>
              </a:spcBef>
              <a:spcAft>
                <a:spcPts val="0"/>
              </a:spcAft>
              <a:buClr>
                <a:schemeClr val="dk1"/>
              </a:buClr>
              <a:buSzPts val="2100"/>
              <a:buChar char="•"/>
            </a:pPr>
            <a:r>
              <a:rPr lang="en-US"/>
              <a:t>Flat function with dropoff near end</a:t>
            </a:r>
            <a:endParaRPr/>
          </a:p>
          <a:p>
            <a:pPr indent="-171450" lvl="0" marL="177800" rtl="0" algn="l">
              <a:lnSpc>
                <a:spcPct val="90000"/>
              </a:lnSpc>
              <a:spcBef>
                <a:spcPts val="800"/>
              </a:spcBef>
              <a:spcAft>
                <a:spcPts val="0"/>
              </a:spcAft>
              <a:buClr>
                <a:schemeClr val="dk1"/>
              </a:buClr>
              <a:buSzPts val="2100"/>
              <a:buChar char="•"/>
            </a:pPr>
            <a:r>
              <a:rPr lang="en-US"/>
              <a:t>Zoomed in at right end</a:t>
            </a:r>
            <a:endParaRPr/>
          </a:p>
        </p:txBody>
      </p:sp>
      <p:pic>
        <p:nvPicPr>
          <p:cNvPr id="651" name="Google Shape;651;g9a50df2299_0_182"/>
          <p:cNvPicPr preferRelativeResize="0"/>
          <p:nvPr>
            <p:ph idx="2" type="body"/>
          </p:nvPr>
        </p:nvPicPr>
        <p:blipFill rotWithShape="1">
          <a:blip r:embed="rId3">
            <a:alphaModFix/>
          </a:blip>
          <a:srcRect b="0" l="0" r="0" t="0"/>
          <a:stretch/>
        </p:blipFill>
        <p:spPr>
          <a:xfrm>
            <a:off x="4629150" y="1543645"/>
            <a:ext cx="3886200" cy="29148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5" name="Shape 655"/>
        <p:cNvGrpSpPr/>
        <p:nvPr/>
      </p:nvGrpSpPr>
      <p:grpSpPr>
        <a:xfrm>
          <a:off x="0" y="0"/>
          <a:ext cx="0" cy="0"/>
          <a:chOff x="0" y="0"/>
          <a:chExt cx="0" cy="0"/>
        </a:xfrm>
      </p:grpSpPr>
      <p:sp>
        <p:nvSpPr>
          <p:cNvPr id="656" name="Google Shape;656;g9a50df2299_0_188"/>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Calibri"/>
              <a:buNone/>
            </a:pPr>
            <a:r>
              <a:rPr lang="en-US"/>
              <a:t>Toy Problem: Cubic Interpolation</a:t>
            </a:r>
            <a:endParaRPr/>
          </a:p>
        </p:txBody>
      </p:sp>
      <p:sp>
        <p:nvSpPr>
          <p:cNvPr id="657" name="Google Shape;657;g9a50df2299_0_188"/>
          <p:cNvSpPr txBox="1"/>
          <p:nvPr>
            <p:ph idx="1" type="body"/>
          </p:nvPr>
        </p:nvSpPr>
        <p:spPr>
          <a:xfrm>
            <a:off x="628650" y="1369219"/>
            <a:ext cx="3886200" cy="3263400"/>
          </a:xfrm>
          <a:prstGeom prst="rect">
            <a:avLst/>
          </a:prstGeom>
          <a:noFill/>
          <a:ln>
            <a:noFill/>
          </a:ln>
        </p:spPr>
        <p:txBody>
          <a:bodyPr anchorCtr="0" anchor="t" bIns="34275" lIns="68575" spcFirstLastPara="1" rIns="68575" wrap="square" tIns="34275">
            <a:noAutofit/>
          </a:bodyPr>
          <a:lstStyle/>
          <a:p>
            <a:pPr indent="-171450" lvl="0" marL="177800" rtl="0" algn="l">
              <a:lnSpc>
                <a:spcPct val="90000"/>
              </a:lnSpc>
              <a:spcBef>
                <a:spcPts val="0"/>
              </a:spcBef>
              <a:spcAft>
                <a:spcPts val="0"/>
              </a:spcAft>
              <a:buClr>
                <a:schemeClr val="dk1"/>
              </a:buClr>
              <a:buSzPts val="2100"/>
              <a:buChar char="•"/>
            </a:pPr>
            <a:r>
              <a:rPr lang="en-US"/>
              <a:t>Flat function with dropoff near end</a:t>
            </a:r>
            <a:endParaRPr/>
          </a:p>
          <a:p>
            <a:pPr indent="-171450" lvl="0" marL="177800" rtl="0" algn="l">
              <a:lnSpc>
                <a:spcPct val="90000"/>
              </a:lnSpc>
              <a:spcBef>
                <a:spcPts val="800"/>
              </a:spcBef>
              <a:spcAft>
                <a:spcPts val="0"/>
              </a:spcAft>
              <a:buClr>
                <a:schemeClr val="dk1"/>
              </a:buClr>
              <a:buSzPts val="2100"/>
              <a:buChar char="•"/>
            </a:pPr>
            <a:r>
              <a:rPr lang="en-US"/>
              <a:t>Zoomed in at right end</a:t>
            </a:r>
            <a:endParaRPr/>
          </a:p>
        </p:txBody>
      </p:sp>
      <p:pic>
        <p:nvPicPr>
          <p:cNvPr id="658" name="Google Shape;658;g9a50df2299_0_188"/>
          <p:cNvPicPr preferRelativeResize="0"/>
          <p:nvPr>
            <p:ph idx="2" type="body"/>
          </p:nvPr>
        </p:nvPicPr>
        <p:blipFill rotWithShape="1">
          <a:blip r:embed="rId3">
            <a:alphaModFix/>
          </a:blip>
          <a:srcRect b="0" l="0" r="0" t="0"/>
          <a:stretch/>
        </p:blipFill>
        <p:spPr>
          <a:xfrm>
            <a:off x="4629150" y="1543645"/>
            <a:ext cx="3886200" cy="29148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2" name="Shape 662"/>
        <p:cNvGrpSpPr/>
        <p:nvPr/>
      </p:nvGrpSpPr>
      <p:grpSpPr>
        <a:xfrm>
          <a:off x="0" y="0"/>
          <a:ext cx="0" cy="0"/>
          <a:chOff x="0" y="0"/>
          <a:chExt cx="0" cy="0"/>
        </a:xfrm>
      </p:grpSpPr>
      <p:sp>
        <p:nvSpPr>
          <p:cNvPr id="663" name="Google Shape;663;g9a50df2299_0_194"/>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Calibri"/>
              <a:buNone/>
            </a:pPr>
            <a:r>
              <a:rPr lang="en-US"/>
              <a:t>Toy Problem: Polynomial Interpolation</a:t>
            </a:r>
            <a:endParaRPr/>
          </a:p>
        </p:txBody>
      </p:sp>
      <p:sp>
        <p:nvSpPr>
          <p:cNvPr id="664" name="Google Shape;664;g9a50df2299_0_194"/>
          <p:cNvSpPr txBox="1"/>
          <p:nvPr>
            <p:ph idx="1" type="body"/>
          </p:nvPr>
        </p:nvSpPr>
        <p:spPr>
          <a:xfrm>
            <a:off x="628650" y="1369219"/>
            <a:ext cx="3886200" cy="3263400"/>
          </a:xfrm>
          <a:prstGeom prst="rect">
            <a:avLst/>
          </a:prstGeom>
          <a:noFill/>
          <a:ln>
            <a:noFill/>
          </a:ln>
        </p:spPr>
        <p:txBody>
          <a:bodyPr anchorCtr="0" anchor="t" bIns="34275" lIns="68575" spcFirstLastPara="1" rIns="68575" wrap="square" tIns="34275">
            <a:noAutofit/>
          </a:bodyPr>
          <a:lstStyle/>
          <a:p>
            <a:pPr indent="-171450" lvl="0" marL="177800" rtl="0" algn="l">
              <a:lnSpc>
                <a:spcPct val="90000"/>
              </a:lnSpc>
              <a:spcBef>
                <a:spcPts val="0"/>
              </a:spcBef>
              <a:spcAft>
                <a:spcPts val="0"/>
              </a:spcAft>
              <a:buClr>
                <a:schemeClr val="dk1"/>
              </a:buClr>
              <a:buSzPts val="2100"/>
              <a:buChar char="•"/>
            </a:pPr>
            <a:r>
              <a:rPr lang="en-US"/>
              <a:t>Flat function with dropoff near end</a:t>
            </a:r>
            <a:endParaRPr/>
          </a:p>
          <a:p>
            <a:pPr indent="-171450" lvl="0" marL="177800" rtl="0" algn="l">
              <a:lnSpc>
                <a:spcPct val="90000"/>
              </a:lnSpc>
              <a:spcBef>
                <a:spcPts val="800"/>
              </a:spcBef>
              <a:spcAft>
                <a:spcPts val="0"/>
              </a:spcAft>
              <a:buClr>
                <a:schemeClr val="dk1"/>
              </a:buClr>
              <a:buSzPts val="2100"/>
              <a:buChar char="•"/>
            </a:pPr>
            <a:r>
              <a:rPr lang="en-US"/>
              <a:t>Zoomed in at right end</a:t>
            </a:r>
            <a:endParaRPr/>
          </a:p>
        </p:txBody>
      </p:sp>
      <p:pic>
        <p:nvPicPr>
          <p:cNvPr id="665" name="Google Shape;665;g9a50df2299_0_194"/>
          <p:cNvPicPr preferRelativeResize="0"/>
          <p:nvPr>
            <p:ph idx="2" type="body"/>
          </p:nvPr>
        </p:nvPicPr>
        <p:blipFill rotWithShape="1">
          <a:blip r:embed="rId3">
            <a:alphaModFix/>
          </a:blip>
          <a:srcRect b="0" l="0" r="0" t="0"/>
          <a:stretch/>
        </p:blipFill>
        <p:spPr>
          <a:xfrm>
            <a:off x="4629150" y="1543645"/>
            <a:ext cx="3886200" cy="29148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9" name="Shape 669"/>
        <p:cNvGrpSpPr/>
        <p:nvPr/>
      </p:nvGrpSpPr>
      <p:grpSpPr>
        <a:xfrm>
          <a:off x="0" y="0"/>
          <a:ext cx="0" cy="0"/>
          <a:chOff x="0" y="0"/>
          <a:chExt cx="0" cy="0"/>
        </a:xfrm>
      </p:grpSpPr>
      <p:sp>
        <p:nvSpPr>
          <p:cNvPr id="670" name="Google Shape;670;g9a50df2299_0_200"/>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Calibri"/>
              <a:buNone/>
            </a:pPr>
            <a:r>
              <a:rPr lang="en-US"/>
              <a:t>Toy Problem: Spline Interpolation</a:t>
            </a:r>
            <a:br>
              <a:rPr lang="en-US"/>
            </a:br>
            <a:endParaRPr/>
          </a:p>
        </p:txBody>
      </p:sp>
      <p:sp>
        <p:nvSpPr>
          <p:cNvPr id="671" name="Google Shape;671;g9a50df2299_0_200"/>
          <p:cNvSpPr txBox="1"/>
          <p:nvPr>
            <p:ph idx="1" type="body"/>
          </p:nvPr>
        </p:nvSpPr>
        <p:spPr>
          <a:xfrm>
            <a:off x="628650" y="1369219"/>
            <a:ext cx="3886200" cy="3263400"/>
          </a:xfrm>
          <a:prstGeom prst="rect">
            <a:avLst/>
          </a:prstGeom>
          <a:noFill/>
          <a:ln>
            <a:noFill/>
          </a:ln>
        </p:spPr>
        <p:txBody>
          <a:bodyPr anchorCtr="0" anchor="t" bIns="34275" lIns="68575" spcFirstLastPara="1" rIns="68575" wrap="square" tIns="34275">
            <a:noAutofit/>
          </a:bodyPr>
          <a:lstStyle/>
          <a:p>
            <a:pPr indent="-171450" lvl="0" marL="177800" rtl="0" algn="l">
              <a:lnSpc>
                <a:spcPct val="90000"/>
              </a:lnSpc>
              <a:spcBef>
                <a:spcPts val="0"/>
              </a:spcBef>
              <a:spcAft>
                <a:spcPts val="0"/>
              </a:spcAft>
              <a:buClr>
                <a:schemeClr val="dk1"/>
              </a:buClr>
              <a:buSzPts val="2100"/>
              <a:buChar char="•"/>
            </a:pPr>
            <a:r>
              <a:rPr lang="en-US"/>
              <a:t>Flat function with dropoff near end</a:t>
            </a:r>
            <a:endParaRPr/>
          </a:p>
          <a:p>
            <a:pPr indent="-171450" lvl="0" marL="177800" rtl="0" algn="l">
              <a:lnSpc>
                <a:spcPct val="90000"/>
              </a:lnSpc>
              <a:spcBef>
                <a:spcPts val="800"/>
              </a:spcBef>
              <a:spcAft>
                <a:spcPts val="0"/>
              </a:spcAft>
              <a:buClr>
                <a:schemeClr val="dk1"/>
              </a:buClr>
              <a:buSzPts val="2100"/>
              <a:buChar char="•"/>
            </a:pPr>
            <a:r>
              <a:rPr lang="en-US"/>
              <a:t>Zoomed in at right end</a:t>
            </a:r>
            <a:endParaRPr/>
          </a:p>
        </p:txBody>
      </p:sp>
      <p:pic>
        <p:nvPicPr>
          <p:cNvPr id="672" name="Google Shape;672;g9a50df2299_0_200"/>
          <p:cNvPicPr preferRelativeResize="0"/>
          <p:nvPr>
            <p:ph idx="2" type="body"/>
          </p:nvPr>
        </p:nvPicPr>
        <p:blipFill rotWithShape="1">
          <a:blip r:embed="rId3">
            <a:alphaModFix/>
          </a:blip>
          <a:srcRect b="0" l="0" r="0" t="0"/>
          <a:stretch/>
        </p:blipFill>
        <p:spPr>
          <a:xfrm>
            <a:off x="4629150" y="1543645"/>
            <a:ext cx="3886200" cy="29148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6" name="Shape 676"/>
        <p:cNvGrpSpPr/>
        <p:nvPr/>
      </p:nvGrpSpPr>
      <p:grpSpPr>
        <a:xfrm>
          <a:off x="0" y="0"/>
          <a:ext cx="0" cy="0"/>
          <a:chOff x="0" y="0"/>
          <a:chExt cx="0" cy="0"/>
        </a:xfrm>
      </p:grpSpPr>
      <p:sp>
        <p:nvSpPr>
          <p:cNvPr id="677" name="Google Shape;677;g9a50df2299_0_206"/>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Calibri"/>
              <a:buNone/>
            </a:pPr>
            <a:r>
              <a:rPr lang="en-US"/>
              <a:t>Toy Problem: Polynomial oversampled</a:t>
            </a:r>
            <a:br>
              <a:rPr lang="en-US"/>
            </a:br>
            <a:endParaRPr/>
          </a:p>
        </p:txBody>
      </p:sp>
      <p:sp>
        <p:nvSpPr>
          <p:cNvPr id="678" name="Google Shape;678;g9a50df2299_0_206"/>
          <p:cNvSpPr txBox="1"/>
          <p:nvPr>
            <p:ph idx="1" type="body"/>
          </p:nvPr>
        </p:nvSpPr>
        <p:spPr>
          <a:xfrm>
            <a:off x="628650" y="1369219"/>
            <a:ext cx="3886200" cy="3263400"/>
          </a:xfrm>
          <a:prstGeom prst="rect">
            <a:avLst/>
          </a:prstGeom>
          <a:noFill/>
          <a:ln>
            <a:noFill/>
          </a:ln>
        </p:spPr>
        <p:txBody>
          <a:bodyPr anchorCtr="0" anchor="t" bIns="34275" lIns="68575" spcFirstLastPara="1" rIns="68575" wrap="square" tIns="34275">
            <a:noAutofit/>
          </a:bodyPr>
          <a:lstStyle/>
          <a:p>
            <a:pPr indent="-171450" lvl="0" marL="177800" rtl="0" algn="l">
              <a:lnSpc>
                <a:spcPct val="90000"/>
              </a:lnSpc>
              <a:spcBef>
                <a:spcPts val="0"/>
              </a:spcBef>
              <a:spcAft>
                <a:spcPts val="0"/>
              </a:spcAft>
              <a:buClr>
                <a:schemeClr val="dk1"/>
              </a:buClr>
              <a:buSzPts val="2100"/>
              <a:buChar char="•"/>
            </a:pPr>
            <a:r>
              <a:rPr lang="en-US"/>
              <a:t>Flat function with dropoff near end</a:t>
            </a:r>
            <a:endParaRPr/>
          </a:p>
          <a:p>
            <a:pPr indent="-171450" lvl="0" marL="177800" rtl="0" algn="l">
              <a:lnSpc>
                <a:spcPct val="90000"/>
              </a:lnSpc>
              <a:spcBef>
                <a:spcPts val="800"/>
              </a:spcBef>
              <a:spcAft>
                <a:spcPts val="0"/>
              </a:spcAft>
              <a:buClr>
                <a:schemeClr val="dk1"/>
              </a:buClr>
              <a:buSzPts val="2100"/>
              <a:buChar char="•"/>
            </a:pPr>
            <a:r>
              <a:rPr lang="en-US"/>
              <a:t>Zoomed in at right end</a:t>
            </a:r>
            <a:endParaRPr/>
          </a:p>
        </p:txBody>
      </p:sp>
      <p:pic>
        <p:nvPicPr>
          <p:cNvPr id="679" name="Google Shape;679;g9a50df2299_0_206"/>
          <p:cNvPicPr preferRelativeResize="0"/>
          <p:nvPr>
            <p:ph idx="2" type="body"/>
          </p:nvPr>
        </p:nvPicPr>
        <p:blipFill rotWithShape="1">
          <a:blip r:embed="rId3">
            <a:alphaModFix/>
          </a:blip>
          <a:srcRect b="0" l="0" r="0" t="0"/>
          <a:stretch/>
        </p:blipFill>
        <p:spPr>
          <a:xfrm>
            <a:off x="4629150" y="1543645"/>
            <a:ext cx="3886200" cy="29148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3" name="Shape 683"/>
        <p:cNvGrpSpPr/>
        <p:nvPr/>
      </p:nvGrpSpPr>
      <p:grpSpPr>
        <a:xfrm>
          <a:off x="0" y="0"/>
          <a:ext cx="0" cy="0"/>
          <a:chOff x="0" y="0"/>
          <a:chExt cx="0" cy="0"/>
        </a:xfrm>
      </p:grpSpPr>
      <p:sp>
        <p:nvSpPr>
          <p:cNvPr id="684" name="Google Shape;684;g9a50df2299_0_212"/>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Calibri"/>
              <a:buNone/>
            </a:pPr>
            <a:r>
              <a:rPr lang="en-US"/>
              <a:t>Fields where it likely doesn’t matter</a:t>
            </a:r>
            <a:endParaRPr/>
          </a:p>
        </p:txBody>
      </p:sp>
      <p:sp>
        <p:nvSpPr>
          <p:cNvPr id="685" name="Google Shape;685;g9a50df2299_0_212"/>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Autofit/>
          </a:bodyPr>
          <a:lstStyle/>
          <a:p>
            <a:pPr indent="-171450" lvl="0" marL="177800" rtl="0" algn="l">
              <a:lnSpc>
                <a:spcPct val="90000"/>
              </a:lnSpc>
              <a:spcBef>
                <a:spcPts val="0"/>
              </a:spcBef>
              <a:spcAft>
                <a:spcPts val="0"/>
              </a:spcAft>
              <a:buClr>
                <a:schemeClr val="dk1"/>
              </a:buClr>
              <a:buSzPts val="2100"/>
              <a:buChar char="•"/>
            </a:pPr>
            <a:r>
              <a:rPr lang="en-US"/>
              <a:t>IPPPoly</a:t>
            </a:r>
            <a:endParaRPr/>
          </a:p>
          <a:p>
            <a:pPr indent="-177800" lvl="1" marL="520700" rtl="0" algn="l">
              <a:lnSpc>
                <a:spcPct val="90000"/>
              </a:lnSpc>
              <a:spcBef>
                <a:spcPts val="400"/>
              </a:spcBef>
              <a:spcAft>
                <a:spcPts val="0"/>
              </a:spcAft>
              <a:buClr>
                <a:schemeClr val="dk1"/>
              </a:buClr>
              <a:buSzPts val="1800"/>
              <a:buChar char="•"/>
            </a:pPr>
            <a:r>
              <a:rPr lang="en-US"/>
              <a:t>Frequently linear.  All data I am aware of is well described by polynomial.</a:t>
            </a:r>
            <a:endParaRPr/>
          </a:p>
          <a:p>
            <a:pPr indent="-171450" lvl="0" marL="177800" rtl="0" algn="l">
              <a:lnSpc>
                <a:spcPct val="90000"/>
              </a:lnSpc>
              <a:spcBef>
                <a:spcPts val="800"/>
              </a:spcBef>
              <a:spcAft>
                <a:spcPts val="0"/>
              </a:spcAft>
              <a:buClr>
                <a:schemeClr val="dk1"/>
              </a:buClr>
              <a:buSzPts val="2100"/>
              <a:buChar char="•"/>
            </a:pPr>
            <a:r>
              <a:rPr lang="en-US"/>
              <a:t>TimeCAPoly</a:t>
            </a:r>
            <a:endParaRPr/>
          </a:p>
          <a:p>
            <a:pPr indent="-177800" lvl="1" marL="520700" rtl="0" algn="l">
              <a:lnSpc>
                <a:spcPct val="90000"/>
              </a:lnSpc>
              <a:spcBef>
                <a:spcPts val="400"/>
              </a:spcBef>
              <a:spcAft>
                <a:spcPts val="0"/>
              </a:spcAft>
              <a:buClr>
                <a:schemeClr val="dk1"/>
              </a:buClr>
              <a:buSzPts val="1800"/>
              <a:buChar char="•"/>
            </a:pPr>
            <a:r>
              <a:rPr lang="en-US"/>
              <a:t>Linear in all cases I am aware of</a:t>
            </a:r>
            <a:endParaRPr/>
          </a:p>
          <a:p>
            <a:pPr indent="-38100" lvl="0" marL="177800" rtl="0" algn="l">
              <a:lnSpc>
                <a:spcPct val="90000"/>
              </a:lnSpc>
              <a:spcBef>
                <a:spcPts val="800"/>
              </a:spcBef>
              <a:spcAft>
                <a:spcPts val="0"/>
              </a:spcAft>
              <a:buClr>
                <a:schemeClr val="dk1"/>
              </a:buClr>
              <a:buSzPts val="210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0" name="Shape 570"/>
        <p:cNvGrpSpPr/>
        <p:nvPr/>
      </p:nvGrpSpPr>
      <p:grpSpPr>
        <a:xfrm>
          <a:off x="0" y="0"/>
          <a:ext cx="0" cy="0"/>
          <a:chOff x="0" y="0"/>
          <a:chExt cx="0" cy="0"/>
        </a:xfrm>
      </p:grpSpPr>
      <p:sp>
        <p:nvSpPr>
          <p:cNvPr id="571" name="Google Shape;571;p2"/>
          <p:cNvSpPr/>
          <p:nvPr/>
        </p:nvSpPr>
        <p:spPr>
          <a:xfrm>
            <a:off x="311760" y="444960"/>
            <a:ext cx="8516520" cy="568800"/>
          </a:xfrm>
          <a:prstGeom prst="rect">
            <a:avLst/>
          </a:prstGeom>
          <a:noFill/>
          <a:ln>
            <a:noFill/>
          </a:ln>
        </p:spPr>
        <p:txBody>
          <a:bodyPr anchorCtr="0" anchor="t" bIns="91425" lIns="90000" spcFirstLastPara="1" rIns="90000" wrap="square" tIns="91425">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Today's Agenda</a:t>
            </a:r>
            <a:endParaRPr b="0" i="0" sz="2800" u="none" cap="none" strike="noStrike">
              <a:solidFill>
                <a:srgbClr val="000000"/>
              </a:solidFill>
              <a:latin typeface="Arial"/>
              <a:ea typeface="Arial"/>
              <a:cs typeface="Arial"/>
              <a:sym typeface="Arial"/>
            </a:endParaRPr>
          </a:p>
        </p:txBody>
      </p:sp>
      <p:sp>
        <p:nvSpPr>
          <p:cNvPr id="572" name="Google Shape;572;p2"/>
          <p:cNvSpPr/>
          <p:nvPr/>
        </p:nvSpPr>
        <p:spPr>
          <a:xfrm>
            <a:off x="311760" y="1152360"/>
            <a:ext cx="8516520" cy="3412440"/>
          </a:xfrm>
          <a:prstGeom prst="rect">
            <a:avLst/>
          </a:prstGeom>
          <a:noFill/>
          <a:ln>
            <a:noFill/>
          </a:ln>
        </p:spPr>
        <p:txBody>
          <a:bodyPr anchorCtr="0" anchor="t" bIns="91425" lIns="90000" spcFirstLastPara="1" rIns="90000" wrap="square" tIns="91425">
            <a:noAutofit/>
          </a:bodyPr>
          <a:lstStyle/>
          <a:p>
            <a:pPr indent="0" lvl="0" marL="0" marR="0" rtl="0" algn="l">
              <a:lnSpc>
                <a:spcPct val="115000"/>
              </a:lnSpc>
              <a:spcBef>
                <a:spcPts val="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1. Call to Order</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2. Approval of the agenda</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3. Approval of minutes of previous meeting</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4. IEEE Patent Policy</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5. Discussion of Draft Standard</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6. Other business</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7. Future meeting</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8. Adjourn</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9" name="Shape 689"/>
        <p:cNvGrpSpPr/>
        <p:nvPr/>
      </p:nvGrpSpPr>
      <p:grpSpPr>
        <a:xfrm>
          <a:off x="0" y="0"/>
          <a:ext cx="0" cy="0"/>
          <a:chOff x="0" y="0"/>
          <a:chExt cx="0" cy="0"/>
        </a:xfrm>
      </p:grpSpPr>
      <p:sp>
        <p:nvSpPr>
          <p:cNvPr id="690" name="Google Shape;690;g9a50df2299_0_217"/>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Calibri"/>
              <a:buNone/>
            </a:pPr>
            <a:r>
              <a:rPr lang="en-US"/>
              <a:t>Antenna Pattern</a:t>
            </a:r>
            <a:endParaRPr/>
          </a:p>
        </p:txBody>
      </p:sp>
      <p:pic>
        <p:nvPicPr>
          <p:cNvPr id="691" name="Google Shape;691;g9a50df2299_0_217"/>
          <p:cNvPicPr preferRelativeResize="0"/>
          <p:nvPr>
            <p:ph idx="2" type="body"/>
          </p:nvPr>
        </p:nvPicPr>
        <p:blipFill rotWithShape="1">
          <a:blip r:embed="rId3">
            <a:alphaModFix/>
          </a:blip>
          <a:srcRect b="0" l="0" r="0" t="0"/>
          <a:stretch/>
        </p:blipFill>
        <p:spPr>
          <a:xfrm>
            <a:off x="4629150" y="1543645"/>
            <a:ext cx="3886200" cy="2914800"/>
          </a:xfrm>
          <a:prstGeom prst="rect">
            <a:avLst/>
          </a:prstGeom>
          <a:noFill/>
          <a:ln>
            <a:noFill/>
          </a:ln>
        </p:spPr>
      </p:pic>
      <p:sp>
        <p:nvSpPr>
          <p:cNvPr id="692" name="Google Shape;692;g9a50df2299_0_217"/>
          <p:cNvSpPr txBox="1"/>
          <p:nvPr>
            <p:ph idx="1" type="body"/>
          </p:nvPr>
        </p:nvSpPr>
        <p:spPr>
          <a:xfrm>
            <a:off x="628650" y="1369218"/>
            <a:ext cx="3886200" cy="3595800"/>
          </a:xfrm>
          <a:prstGeom prst="rect">
            <a:avLst/>
          </a:prstGeom>
          <a:noFill/>
          <a:ln>
            <a:noFill/>
          </a:ln>
        </p:spPr>
        <p:txBody>
          <a:bodyPr anchorCtr="0" anchor="t" bIns="34275" lIns="68575" spcFirstLastPara="1" rIns="68575" wrap="square" tIns="34275">
            <a:noAutofit/>
          </a:bodyPr>
          <a:lstStyle/>
          <a:p>
            <a:pPr indent="-177800" lvl="0" marL="177800" rtl="0" algn="l">
              <a:lnSpc>
                <a:spcPct val="70000"/>
              </a:lnSpc>
              <a:spcBef>
                <a:spcPts val="0"/>
              </a:spcBef>
              <a:spcAft>
                <a:spcPts val="0"/>
              </a:spcAft>
              <a:buClr>
                <a:schemeClr val="dk1"/>
              </a:buClr>
              <a:buSzPts val="1600"/>
              <a:buChar char="•"/>
            </a:pPr>
            <a:r>
              <a:rPr lang="en-US" sz="1600"/>
              <a:t>Sentinel-1 provides 401-point sampled azimuth antenna pattern out to several sidelobes (about 100 samples of which cover mainlobes)</a:t>
            </a:r>
            <a:endParaRPr/>
          </a:p>
          <a:p>
            <a:pPr indent="-177800" lvl="0" marL="177800" rtl="0" algn="l">
              <a:lnSpc>
                <a:spcPct val="70000"/>
              </a:lnSpc>
              <a:spcBef>
                <a:spcPts val="800"/>
              </a:spcBef>
              <a:spcAft>
                <a:spcPts val="0"/>
              </a:spcAft>
              <a:buClr>
                <a:schemeClr val="dk1"/>
              </a:buClr>
              <a:buSzPts val="1600"/>
              <a:buChar char="•"/>
            </a:pPr>
            <a:r>
              <a:rPr lang="en-US" sz="1600"/>
              <a:t>6</a:t>
            </a:r>
            <a:r>
              <a:rPr baseline="30000" lang="en-US" sz="1600"/>
              <a:t>th</a:t>
            </a:r>
            <a:r>
              <a:rPr lang="en-US" sz="1600"/>
              <a:t> order least-squares polynomial fit describes Sentinel-1a mainlobe down to -30dB with RMS error of &lt;0.1dB (max deviation of 0.2dB)</a:t>
            </a:r>
            <a:endParaRPr/>
          </a:p>
          <a:p>
            <a:pPr indent="-177800" lvl="0" marL="177800" rtl="0" algn="l">
              <a:lnSpc>
                <a:spcPct val="70000"/>
              </a:lnSpc>
              <a:spcBef>
                <a:spcPts val="800"/>
              </a:spcBef>
              <a:spcAft>
                <a:spcPts val="0"/>
              </a:spcAft>
              <a:buClr>
                <a:schemeClr val="dk1"/>
              </a:buClr>
              <a:buSzPts val="1600"/>
              <a:buChar char="•"/>
            </a:pPr>
            <a:r>
              <a:rPr lang="en-US" sz="1600"/>
              <a:t>6 segment cubic spline provides nearly identical fit (difference of RMS and max errors on the order of hundredths of dB)</a:t>
            </a:r>
            <a:endParaRPr/>
          </a:p>
          <a:p>
            <a:pPr indent="-177800" lvl="0" marL="177800" rtl="0" algn="l">
              <a:lnSpc>
                <a:spcPct val="70000"/>
              </a:lnSpc>
              <a:spcBef>
                <a:spcPts val="800"/>
              </a:spcBef>
              <a:spcAft>
                <a:spcPts val="0"/>
              </a:spcAft>
              <a:buClr>
                <a:schemeClr val="dk1"/>
              </a:buClr>
              <a:buSzPts val="1600"/>
              <a:buChar char="•"/>
            </a:pPr>
            <a:r>
              <a:rPr lang="en-US" sz="1600"/>
              <a:t>Both behave reasonable for relatively low orders.  Polynomial degenerates for very high orders.</a:t>
            </a:r>
            <a:endParaRPr/>
          </a:p>
          <a:p>
            <a:pPr indent="-177800" lvl="0" marL="177800" rtl="0" algn="l">
              <a:lnSpc>
                <a:spcPct val="70000"/>
              </a:lnSpc>
              <a:spcBef>
                <a:spcPts val="800"/>
              </a:spcBef>
              <a:spcAft>
                <a:spcPts val="0"/>
              </a:spcAft>
              <a:buClr>
                <a:schemeClr val="dk1"/>
              </a:buClr>
              <a:buSzPts val="1600"/>
              <a:buChar char="•"/>
            </a:pPr>
            <a:r>
              <a:rPr lang="en-US" sz="1600"/>
              <a:t>Necessary to define extent of validity for polynomial</a:t>
            </a:r>
            <a:endParaRPr sz="16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6" name="Shape 696"/>
        <p:cNvGrpSpPr/>
        <p:nvPr/>
      </p:nvGrpSpPr>
      <p:grpSpPr>
        <a:xfrm>
          <a:off x="0" y="0"/>
          <a:ext cx="0" cy="0"/>
          <a:chOff x="0" y="0"/>
          <a:chExt cx="0" cy="0"/>
        </a:xfrm>
      </p:grpSpPr>
      <p:sp>
        <p:nvSpPr>
          <p:cNvPr id="697" name="Google Shape;697;g9a50df2299_0_22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Calibri"/>
              <a:buNone/>
            </a:pPr>
            <a:r>
              <a:rPr lang="en-US"/>
              <a:t>Sensor Position</a:t>
            </a:r>
            <a:endParaRPr/>
          </a:p>
        </p:txBody>
      </p:sp>
      <p:sp>
        <p:nvSpPr>
          <p:cNvPr id="698" name="Google Shape;698;g9a50df2299_0_223"/>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Autofit/>
          </a:bodyPr>
          <a:lstStyle/>
          <a:p>
            <a:pPr indent="-171450" lvl="0" marL="177800" rtl="0" algn="l">
              <a:lnSpc>
                <a:spcPct val="70000"/>
              </a:lnSpc>
              <a:spcBef>
                <a:spcPts val="0"/>
              </a:spcBef>
              <a:spcAft>
                <a:spcPts val="0"/>
              </a:spcAft>
              <a:buClr>
                <a:schemeClr val="dk1"/>
              </a:buClr>
              <a:buSzPts val="1900"/>
              <a:buChar char="•"/>
            </a:pPr>
            <a:r>
              <a:rPr lang="en-US" sz="1900"/>
              <a:t>Orbital system position defined to high fidelity with polynomials</a:t>
            </a:r>
            <a:endParaRPr/>
          </a:p>
          <a:p>
            <a:pPr indent="-184150" lvl="1" marL="520700" rtl="0" algn="l">
              <a:lnSpc>
                <a:spcPct val="70000"/>
              </a:lnSpc>
              <a:spcBef>
                <a:spcPts val="400"/>
              </a:spcBef>
              <a:spcAft>
                <a:spcPts val="0"/>
              </a:spcAft>
              <a:buClr>
                <a:schemeClr val="dk1"/>
              </a:buClr>
              <a:buSzPts val="1700"/>
              <a:buChar char="•"/>
            </a:pPr>
            <a:r>
              <a:rPr lang="en-US" sz="1700"/>
              <a:t>JPL orbital interpolation study</a:t>
            </a:r>
            <a:endParaRPr sz="1700"/>
          </a:p>
          <a:p>
            <a:pPr indent="-177800" lvl="2" marL="863600" rtl="0" algn="l">
              <a:lnSpc>
                <a:spcPct val="70000"/>
              </a:lnSpc>
              <a:spcBef>
                <a:spcPts val="400"/>
              </a:spcBef>
              <a:spcAft>
                <a:spcPts val="0"/>
              </a:spcAft>
              <a:buClr>
                <a:schemeClr val="dk1"/>
              </a:buClr>
              <a:buSzPts val="1400"/>
              <a:buChar char="•"/>
            </a:pPr>
            <a:r>
              <a:rPr lang="en-US" sz="1400"/>
              <a:t>Study performed to determine required sampling rates for state vectors and suggested interpolation methods.  Various types of polynomial fit were examined.</a:t>
            </a:r>
            <a:endParaRPr/>
          </a:p>
          <a:p>
            <a:pPr indent="-177800" lvl="2" marL="863600" rtl="0" algn="l">
              <a:lnSpc>
                <a:spcPct val="70000"/>
              </a:lnSpc>
              <a:spcBef>
                <a:spcPts val="400"/>
              </a:spcBef>
              <a:spcAft>
                <a:spcPts val="0"/>
              </a:spcAft>
              <a:buClr>
                <a:schemeClr val="dk1"/>
              </a:buClr>
              <a:buSzPts val="1400"/>
              <a:buChar char="•"/>
            </a:pPr>
            <a:r>
              <a:rPr lang="en-US" sz="1400"/>
              <a:t>Some solutions to polynomial representation were shown to have accuracy on the order of hundredths of a millimeter, even with 10-second sampling rate.</a:t>
            </a:r>
            <a:endParaRPr/>
          </a:p>
          <a:p>
            <a:pPr indent="-177800" lvl="2" marL="863600" rtl="0" algn="l">
              <a:lnSpc>
                <a:spcPct val="70000"/>
              </a:lnSpc>
              <a:spcBef>
                <a:spcPts val="400"/>
              </a:spcBef>
              <a:spcAft>
                <a:spcPts val="0"/>
              </a:spcAft>
              <a:buClr>
                <a:schemeClr val="dk1"/>
              </a:buClr>
              <a:buSzPts val="1400"/>
              <a:buChar char="•"/>
            </a:pPr>
            <a:r>
              <a:rPr lang="en-US" sz="1400"/>
              <a:t>That said, JPL still has chosen to release state vectors for NISAR.</a:t>
            </a:r>
            <a:endParaRPr/>
          </a:p>
          <a:p>
            <a:pPr indent="-177800" lvl="3" marL="1206500" rtl="0" algn="l">
              <a:lnSpc>
                <a:spcPct val="70000"/>
              </a:lnSpc>
              <a:spcBef>
                <a:spcPts val="400"/>
              </a:spcBef>
              <a:spcAft>
                <a:spcPts val="0"/>
              </a:spcAft>
              <a:buClr>
                <a:schemeClr val="dk1"/>
              </a:buClr>
              <a:buSzPts val="1200"/>
              <a:buChar char="•"/>
            </a:pPr>
            <a:r>
              <a:rPr lang="en-US" sz="1200"/>
              <a:t>State vectors with suggested method for polynomial fit vs direct polynomial coefficients are equivalent.  Different representations of exactly the same thing.</a:t>
            </a:r>
            <a:endParaRPr/>
          </a:p>
          <a:p>
            <a:pPr indent="-171450" lvl="0" marL="177800" rtl="0" algn="l">
              <a:lnSpc>
                <a:spcPct val="70000"/>
              </a:lnSpc>
              <a:spcBef>
                <a:spcPts val="800"/>
              </a:spcBef>
              <a:spcAft>
                <a:spcPts val="0"/>
              </a:spcAft>
              <a:buClr>
                <a:schemeClr val="dk1"/>
              </a:buClr>
              <a:buSzPts val="1900"/>
              <a:buChar char="•"/>
            </a:pPr>
            <a:r>
              <a:rPr lang="en-US" sz="1900"/>
              <a:t>Airborne systems</a:t>
            </a:r>
            <a:endParaRPr/>
          </a:p>
          <a:p>
            <a:pPr indent="-184150" lvl="1" marL="520700" rtl="0" algn="l">
              <a:lnSpc>
                <a:spcPct val="70000"/>
              </a:lnSpc>
              <a:spcBef>
                <a:spcPts val="400"/>
              </a:spcBef>
              <a:spcAft>
                <a:spcPts val="0"/>
              </a:spcAft>
              <a:buClr>
                <a:schemeClr val="dk1"/>
              </a:buClr>
              <a:buSzPts val="1700"/>
              <a:buChar char="•"/>
            </a:pPr>
            <a:r>
              <a:rPr lang="en-US" sz="1700"/>
              <a:t>Polynomial certainly will not capture deviations from ideal flight path due to turbulence</a:t>
            </a:r>
            <a:endParaRPr sz="1700"/>
          </a:p>
          <a:p>
            <a:pPr indent="-184150" lvl="1" marL="520700" rtl="0" algn="l">
              <a:lnSpc>
                <a:spcPct val="70000"/>
              </a:lnSpc>
              <a:spcBef>
                <a:spcPts val="400"/>
              </a:spcBef>
              <a:spcAft>
                <a:spcPts val="0"/>
              </a:spcAft>
              <a:buClr>
                <a:schemeClr val="dk1"/>
              </a:buClr>
              <a:buSzPts val="1700"/>
              <a:buChar char="•"/>
            </a:pPr>
            <a:r>
              <a:rPr lang="en-US" sz="1700"/>
              <a:t>These deviations probably not necessary for SLC exploitation though.</a:t>
            </a:r>
            <a:endParaRPr/>
          </a:p>
          <a:p>
            <a:pPr indent="-184150" lvl="1" marL="520700" rtl="0" algn="l">
              <a:lnSpc>
                <a:spcPct val="70000"/>
              </a:lnSpc>
              <a:spcBef>
                <a:spcPts val="400"/>
              </a:spcBef>
              <a:spcAft>
                <a:spcPts val="0"/>
              </a:spcAft>
              <a:buClr>
                <a:schemeClr val="dk1"/>
              </a:buClr>
              <a:buSzPts val="1700"/>
              <a:buChar char="•"/>
            </a:pPr>
            <a:r>
              <a:rPr lang="en-US" sz="1700"/>
              <a:t>Many airborne data formats only provide a single position/velocity (maybe more if circular flight)</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2" name="Shape 702"/>
        <p:cNvGrpSpPr/>
        <p:nvPr/>
      </p:nvGrpSpPr>
      <p:grpSpPr>
        <a:xfrm>
          <a:off x="0" y="0"/>
          <a:ext cx="0" cy="0"/>
          <a:chOff x="0" y="0"/>
          <a:chExt cx="0" cy="0"/>
        </a:xfrm>
      </p:grpSpPr>
      <p:sp>
        <p:nvSpPr>
          <p:cNvPr id="703" name="Google Shape;703;g9a50df2299_0_228"/>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Calibri"/>
              <a:buNone/>
            </a:pPr>
            <a:r>
              <a:rPr lang="en-US"/>
              <a:t>Doppler Centroid/Rate</a:t>
            </a:r>
            <a:endParaRPr/>
          </a:p>
        </p:txBody>
      </p:sp>
      <p:sp>
        <p:nvSpPr>
          <p:cNvPr id="704" name="Google Shape;704;g9a50df2299_0_228"/>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Autofit/>
          </a:bodyPr>
          <a:lstStyle/>
          <a:p>
            <a:pPr indent="-171450" lvl="0" marL="177800" rtl="0" algn="l">
              <a:lnSpc>
                <a:spcPct val="90000"/>
              </a:lnSpc>
              <a:spcBef>
                <a:spcPts val="0"/>
              </a:spcBef>
              <a:spcAft>
                <a:spcPts val="0"/>
              </a:spcAft>
              <a:buClr>
                <a:schemeClr val="dk1"/>
              </a:buClr>
              <a:buSzPts val="2100"/>
              <a:buChar char="•"/>
            </a:pPr>
            <a:r>
              <a:rPr lang="en-US"/>
              <a:t>Generally follows polynomial behavior</a:t>
            </a:r>
            <a:endParaRPr/>
          </a:p>
          <a:p>
            <a:pPr indent="-171450" lvl="0" marL="177800" rtl="0" algn="l">
              <a:lnSpc>
                <a:spcPct val="90000"/>
              </a:lnSpc>
              <a:spcBef>
                <a:spcPts val="800"/>
              </a:spcBef>
              <a:spcAft>
                <a:spcPts val="0"/>
              </a:spcAft>
              <a:buClr>
                <a:schemeClr val="dk1"/>
              </a:buClr>
              <a:buSzPts val="2100"/>
              <a:buChar char="•"/>
            </a:pPr>
            <a:r>
              <a:rPr lang="en-US"/>
              <a:t>Is provide as a polynomial by the following providers</a:t>
            </a:r>
            <a:endParaRPr/>
          </a:p>
          <a:p>
            <a:pPr indent="-177800" lvl="1" marL="520700" rtl="0" algn="l">
              <a:lnSpc>
                <a:spcPct val="90000"/>
              </a:lnSpc>
              <a:spcBef>
                <a:spcPts val="400"/>
              </a:spcBef>
              <a:spcAft>
                <a:spcPts val="0"/>
              </a:spcAft>
              <a:buClr>
                <a:schemeClr val="dk1"/>
              </a:buClr>
              <a:buSzPts val="1800"/>
              <a:buChar char="•"/>
            </a:pPr>
            <a:r>
              <a:rPr lang="en-US"/>
              <a:t>Cosmo Skymed</a:t>
            </a:r>
            <a:endParaRPr/>
          </a:p>
          <a:p>
            <a:pPr indent="-177800" lvl="1" marL="520700" rtl="0" algn="l">
              <a:lnSpc>
                <a:spcPct val="90000"/>
              </a:lnSpc>
              <a:spcBef>
                <a:spcPts val="400"/>
              </a:spcBef>
              <a:spcAft>
                <a:spcPts val="0"/>
              </a:spcAft>
              <a:buClr>
                <a:schemeClr val="dk1"/>
              </a:buClr>
              <a:buSzPts val="1800"/>
              <a:buChar char="•"/>
            </a:pPr>
            <a:r>
              <a:rPr lang="en-US"/>
              <a:t>ICEYE</a:t>
            </a:r>
            <a:endParaRPr/>
          </a:p>
          <a:p>
            <a:pPr indent="-177800" lvl="1" marL="520700" rtl="0" algn="l">
              <a:lnSpc>
                <a:spcPct val="90000"/>
              </a:lnSpc>
              <a:spcBef>
                <a:spcPts val="400"/>
              </a:spcBef>
              <a:spcAft>
                <a:spcPts val="0"/>
              </a:spcAft>
              <a:buClr>
                <a:schemeClr val="dk1"/>
              </a:buClr>
              <a:buSzPts val="1800"/>
              <a:buChar char="•"/>
            </a:pPr>
            <a:r>
              <a:rPr lang="en-US"/>
              <a:t>PALSAR2</a:t>
            </a:r>
            <a:endParaRPr/>
          </a:p>
          <a:p>
            <a:pPr indent="-177800" lvl="1" marL="520700" rtl="0" algn="l">
              <a:lnSpc>
                <a:spcPct val="90000"/>
              </a:lnSpc>
              <a:spcBef>
                <a:spcPts val="400"/>
              </a:spcBef>
              <a:spcAft>
                <a:spcPts val="0"/>
              </a:spcAft>
              <a:buClr>
                <a:schemeClr val="dk1"/>
              </a:buClr>
              <a:buSzPts val="1800"/>
              <a:buChar char="•"/>
            </a:pPr>
            <a:r>
              <a:rPr lang="en-US"/>
              <a:t>RADARSAT-2/RCM</a:t>
            </a:r>
            <a:endParaRPr/>
          </a:p>
          <a:p>
            <a:pPr indent="-177800" lvl="1" marL="520700" rtl="0" algn="l">
              <a:lnSpc>
                <a:spcPct val="90000"/>
              </a:lnSpc>
              <a:spcBef>
                <a:spcPts val="400"/>
              </a:spcBef>
              <a:spcAft>
                <a:spcPts val="0"/>
              </a:spcAft>
              <a:buClr>
                <a:schemeClr val="dk1"/>
              </a:buClr>
              <a:buSzPts val="1800"/>
              <a:buChar char="•"/>
            </a:pPr>
            <a:r>
              <a:rPr lang="en-US"/>
              <a:t>Sentinel-1</a:t>
            </a:r>
            <a:endParaRPr/>
          </a:p>
          <a:p>
            <a:pPr indent="-177800" lvl="1" marL="520700" rtl="0" algn="l">
              <a:lnSpc>
                <a:spcPct val="90000"/>
              </a:lnSpc>
              <a:spcBef>
                <a:spcPts val="400"/>
              </a:spcBef>
              <a:spcAft>
                <a:spcPts val="0"/>
              </a:spcAft>
              <a:buClr>
                <a:schemeClr val="dk1"/>
              </a:buClr>
              <a:buSzPts val="1800"/>
              <a:buChar char="•"/>
            </a:pPr>
            <a:r>
              <a:rPr lang="en-US"/>
              <a:t>TerraSAR-X (Doppler rate only)</a:t>
            </a:r>
            <a:endParaRPr/>
          </a:p>
          <a:p>
            <a:pPr indent="-171450" lvl="0" marL="177800" rtl="0" algn="l">
              <a:lnSpc>
                <a:spcPct val="90000"/>
              </a:lnSpc>
              <a:spcBef>
                <a:spcPts val="800"/>
              </a:spcBef>
              <a:spcAft>
                <a:spcPts val="0"/>
              </a:spcAft>
              <a:buClr>
                <a:schemeClr val="dk1"/>
              </a:buClr>
              <a:buSzPts val="2100"/>
              <a:buChar char="•"/>
            </a:pPr>
            <a:r>
              <a:rPr lang="en-US"/>
              <a:t>DeltaKCOAPoly is derived from these, so we will group it in there as well</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8" name="Shape 708"/>
        <p:cNvGrpSpPr/>
        <p:nvPr/>
      </p:nvGrpSpPr>
      <p:grpSpPr>
        <a:xfrm>
          <a:off x="0" y="0"/>
          <a:ext cx="0" cy="0"/>
          <a:chOff x="0" y="0"/>
          <a:chExt cx="0" cy="0"/>
        </a:xfrm>
      </p:grpSpPr>
      <p:sp>
        <p:nvSpPr>
          <p:cNvPr id="709" name="Google Shape;709;g9a50df2299_0_23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Calibri"/>
              <a:buNone/>
            </a:pPr>
            <a:r>
              <a:rPr lang="en-US"/>
              <a:t>Radiometric</a:t>
            </a:r>
            <a:endParaRPr/>
          </a:p>
        </p:txBody>
      </p:sp>
      <p:sp>
        <p:nvSpPr>
          <p:cNvPr id="710" name="Google Shape;710;g9a50df2299_0_233"/>
          <p:cNvSpPr txBox="1"/>
          <p:nvPr>
            <p:ph idx="1" type="body"/>
          </p:nvPr>
        </p:nvSpPr>
        <p:spPr>
          <a:xfrm>
            <a:off x="628650" y="1369219"/>
            <a:ext cx="3886200" cy="3263400"/>
          </a:xfrm>
          <a:prstGeom prst="rect">
            <a:avLst/>
          </a:prstGeom>
          <a:noFill/>
          <a:ln>
            <a:noFill/>
          </a:ln>
        </p:spPr>
        <p:txBody>
          <a:bodyPr anchorCtr="0" anchor="t" bIns="34275" lIns="68575" spcFirstLastPara="1" rIns="68575" wrap="square" tIns="34275">
            <a:noAutofit/>
          </a:bodyPr>
          <a:lstStyle/>
          <a:p>
            <a:pPr indent="-171450" lvl="0" marL="177800" rtl="0" algn="l">
              <a:lnSpc>
                <a:spcPct val="90000"/>
              </a:lnSpc>
              <a:spcBef>
                <a:spcPts val="0"/>
              </a:spcBef>
              <a:spcAft>
                <a:spcPts val="0"/>
              </a:spcAft>
              <a:buClr>
                <a:schemeClr val="dk1"/>
              </a:buClr>
              <a:buSzPts val="2100"/>
              <a:buChar char="•"/>
            </a:pPr>
            <a:r>
              <a:rPr lang="en-US"/>
              <a:t>Example Sentinel-1 noise profile (vs range)</a:t>
            </a:r>
            <a:endParaRPr/>
          </a:p>
          <a:p>
            <a:pPr indent="-177800" lvl="1" marL="520700" rtl="0" algn="l">
              <a:lnSpc>
                <a:spcPct val="90000"/>
              </a:lnSpc>
              <a:spcBef>
                <a:spcPts val="400"/>
              </a:spcBef>
              <a:spcAft>
                <a:spcPts val="0"/>
              </a:spcAft>
              <a:buClr>
                <a:schemeClr val="dk1"/>
              </a:buClr>
              <a:buSzPts val="1800"/>
              <a:buChar char="•"/>
            </a:pPr>
            <a:r>
              <a:rPr lang="en-US"/>
              <a:t>534 samples in this example</a:t>
            </a:r>
            <a:endParaRPr/>
          </a:p>
          <a:p>
            <a:pPr indent="-171450" lvl="0" marL="177800" rtl="0" algn="l">
              <a:lnSpc>
                <a:spcPct val="90000"/>
              </a:lnSpc>
              <a:spcBef>
                <a:spcPts val="800"/>
              </a:spcBef>
              <a:spcAft>
                <a:spcPts val="0"/>
              </a:spcAft>
              <a:buClr>
                <a:schemeClr val="dk1"/>
              </a:buClr>
              <a:buSzPts val="2100"/>
              <a:buChar char="•"/>
            </a:pPr>
            <a:r>
              <a:rPr lang="en-US"/>
              <a:t>Polynomial 6</a:t>
            </a:r>
            <a:r>
              <a:rPr baseline="30000" lang="en-US"/>
              <a:t>th</a:t>
            </a:r>
            <a:r>
              <a:rPr lang="en-US"/>
              <a:t> order fit</a:t>
            </a:r>
            <a:endParaRPr/>
          </a:p>
          <a:p>
            <a:pPr indent="-177800" lvl="1" marL="520700" rtl="0" algn="l">
              <a:lnSpc>
                <a:spcPct val="90000"/>
              </a:lnSpc>
              <a:spcBef>
                <a:spcPts val="400"/>
              </a:spcBef>
              <a:spcAft>
                <a:spcPts val="0"/>
              </a:spcAft>
              <a:buClr>
                <a:schemeClr val="dk1"/>
              </a:buClr>
              <a:buSzPts val="1800"/>
              <a:buChar char="•"/>
            </a:pPr>
            <a:r>
              <a:rPr lang="en-US"/>
              <a:t>Max error between sampled data and polynomial fit of around 0.01 dB</a:t>
            </a:r>
            <a:endParaRPr/>
          </a:p>
          <a:p>
            <a:pPr indent="-171450" lvl="0" marL="177800" rtl="0" algn="l">
              <a:lnSpc>
                <a:spcPct val="90000"/>
              </a:lnSpc>
              <a:spcBef>
                <a:spcPts val="800"/>
              </a:spcBef>
              <a:spcAft>
                <a:spcPts val="0"/>
              </a:spcAft>
              <a:buClr>
                <a:schemeClr val="dk1"/>
              </a:buClr>
              <a:buSzPts val="2100"/>
              <a:buChar char="•"/>
            </a:pPr>
            <a:r>
              <a:rPr lang="en-US"/>
              <a:t>Spline (6 segments)</a:t>
            </a:r>
            <a:endParaRPr/>
          </a:p>
          <a:p>
            <a:pPr indent="-177800" lvl="1" marL="520700" rtl="0" algn="l">
              <a:lnSpc>
                <a:spcPct val="90000"/>
              </a:lnSpc>
              <a:spcBef>
                <a:spcPts val="400"/>
              </a:spcBef>
              <a:spcAft>
                <a:spcPts val="0"/>
              </a:spcAft>
              <a:buClr>
                <a:schemeClr val="dk1"/>
              </a:buClr>
              <a:buSzPts val="1800"/>
              <a:buChar char="•"/>
            </a:pPr>
            <a:r>
              <a:rPr lang="en-US"/>
              <a:t>Max error also around 0.01 dB</a:t>
            </a:r>
            <a:endParaRPr/>
          </a:p>
        </p:txBody>
      </p:sp>
      <p:pic>
        <p:nvPicPr>
          <p:cNvPr id="711" name="Google Shape;711;g9a50df2299_0_233"/>
          <p:cNvPicPr preferRelativeResize="0"/>
          <p:nvPr>
            <p:ph idx="2" type="body"/>
          </p:nvPr>
        </p:nvPicPr>
        <p:blipFill rotWithShape="1">
          <a:blip r:embed="rId3">
            <a:alphaModFix/>
          </a:blip>
          <a:srcRect b="0" l="0" r="0" t="0"/>
          <a:stretch/>
        </p:blipFill>
        <p:spPr>
          <a:xfrm>
            <a:off x="4629150" y="1543645"/>
            <a:ext cx="3886200" cy="291480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5" name="Shape 715"/>
        <p:cNvGrpSpPr/>
        <p:nvPr/>
      </p:nvGrpSpPr>
      <p:grpSpPr>
        <a:xfrm>
          <a:off x="0" y="0"/>
          <a:ext cx="0" cy="0"/>
          <a:chOff x="0" y="0"/>
          <a:chExt cx="0" cy="0"/>
        </a:xfrm>
      </p:grpSpPr>
      <p:sp>
        <p:nvSpPr>
          <p:cNvPr id="716" name="Google Shape;716;g9a50df2299_0_239"/>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Calibri"/>
              <a:buNone/>
            </a:pPr>
            <a:r>
              <a:rPr lang="en-US"/>
              <a:t>Conclusions</a:t>
            </a:r>
            <a:endParaRPr/>
          </a:p>
        </p:txBody>
      </p:sp>
      <p:sp>
        <p:nvSpPr>
          <p:cNvPr id="717" name="Google Shape;717;g9a50df2299_0_239"/>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Autofit/>
          </a:bodyPr>
          <a:lstStyle/>
          <a:p>
            <a:pPr indent="-171450" lvl="0" marL="177800" rtl="0" algn="l">
              <a:lnSpc>
                <a:spcPct val="90000"/>
              </a:lnSpc>
              <a:spcBef>
                <a:spcPts val="0"/>
              </a:spcBef>
              <a:spcAft>
                <a:spcPts val="0"/>
              </a:spcAft>
              <a:buClr>
                <a:schemeClr val="dk1"/>
              </a:buClr>
              <a:buSzPts val="2100"/>
              <a:buChar char="•"/>
            </a:pPr>
            <a:r>
              <a:rPr lang="en-US"/>
              <a:t>Not aware of a counter-example for SAR metadata where a polynomial representation does not suffice for SLC processing.</a:t>
            </a:r>
            <a:endParaRPr/>
          </a:p>
          <a:p>
            <a:pPr indent="-171450" lvl="0" marL="177800" rtl="0" algn="l">
              <a:lnSpc>
                <a:spcPct val="90000"/>
              </a:lnSpc>
              <a:spcBef>
                <a:spcPts val="800"/>
              </a:spcBef>
              <a:spcAft>
                <a:spcPts val="0"/>
              </a:spcAft>
              <a:buClr>
                <a:schemeClr val="dk1"/>
              </a:buClr>
              <a:buSzPts val="2100"/>
              <a:buChar char="•"/>
            </a:pPr>
            <a:r>
              <a:rPr lang="en-US"/>
              <a:t>Spline representations may have some theoretical benefit.</a:t>
            </a:r>
            <a:endParaRPr/>
          </a:p>
          <a:p>
            <a:pPr indent="-171450" lvl="0" marL="177800" rtl="0" algn="l">
              <a:lnSpc>
                <a:spcPct val="90000"/>
              </a:lnSpc>
              <a:spcBef>
                <a:spcPts val="800"/>
              </a:spcBef>
              <a:spcAft>
                <a:spcPts val="0"/>
              </a:spcAft>
              <a:buClr>
                <a:schemeClr val="dk1"/>
              </a:buClr>
              <a:buSzPts val="2100"/>
              <a:buChar char="•"/>
            </a:pPr>
            <a:r>
              <a:rPr lang="en-US"/>
              <a:t>Optimize vs “If it ain’t broke, don’t fit it”</a:t>
            </a:r>
            <a:endParaRPr/>
          </a:p>
          <a:p>
            <a:pPr indent="-171450" lvl="0" marL="177800" rtl="0" algn="l">
              <a:lnSpc>
                <a:spcPct val="90000"/>
              </a:lnSpc>
              <a:spcBef>
                <a:spcPts val="800"/>
              </a:spcBef>
              <a:spcAft>
                <a:spcPts val="0"/>
              </a:spcAft>
              <a:buClr>
                <a:schemeClr val="dk1"/>
              </a:buClr>
              <a:buSzPts val="2100"/>
              <a:buChar char="•"/>
            </a:pPr>
            <a:r>
              <a:rPr lang="en-US"/>
              <a:t>Antenna field still of questionable utility for SLC to this reviewer</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1" name="Shape 721"/>
        <p:cNvGrpSpPr/>
        <p:nvPr/>
      </p:nvGrpSpPr>
      <p:grpSpPr>
        <a:xfrm>
          <a:off x="0" y="0"/>
          <a:ext cx="0" cy="0"/>
          <a:chOff x="0" y="0"/>
          <a:chExt cx="0" cy="0"/>
        </a:xfrm>
      </p:grpSpPr>
      <p:sp>
        <p:nvSpPr>
          <p:cNvPr id="722" name="Google Shape;722;p11"/>
          <p:cNvSpPr/>
          <p:nvPr/>
        </p:nvSpPr>
        <p:spPr>
          <a:xfrm>
            <a:off x="311760" y="444960"/>
            <a:ext cx="8516520" cy="568800"/>
          </a:xfrm>
          <a:prstGeom prst="rect">
            <a:avLst/>
          </a:prstGeom>
          <a:noFill/>
          <a:ln>
            <a:noFill/>
          </a:ln>
        </p:spPr>
        <p:txBody>
          <a:bodyPr anchorCtr="0" anchor="t" bIns="91425" lIns="90000" spcFirstLastPara="1" rIns="90000" wrap="square" tIns="91425">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6. Other Business</a:t>
            </a:r>
            <a:endParaRPr b="0" i="0" sz="2800" u="none" cap="none" strike="noStrike">
              <a:solidFill>
                <a:srgbClr val="000000"/>
              </a:solidFill>
              <a:latin typeface="Arial"/>
              <a:ea typeface="Arial"/>
              <a:cs typeface="Arial"/>
              <a:sym typeface="Arial"/>
            </a:endParaRPr>
          </a:p>
        </p:txBody>
      </p:sp>
      <p:sp>
        <p:nvSpPr>
          <p:cNvPr id="723" name="Google Shape;723;p11"/>
          <p:cNvSpPr/>
          <p:nvPr/>
        </p:nvSpPr>
        <p:spPr>
          <a:xfrm>
            <a:off x="311760" y="1152360"/>
            <a:ext cx="8516520" cy="3412440"/>
          </a:xfrm>
          <a:prstGeom prst="rect">
            <a:avLst/>
          </a:prstGeom>
          <a:noFill/>
          <a:ln>
            <a:noFill/>
          </a:ln>
        </p:spPr>
        <p:txBody>
          <a:bodyPr anchorCtr="0" anchor="ctr" bIns="91425" lIns="90000" spcFirstLastPara="1" rIns="90000" wrap="square" tIns="91425">
            <a:noAutofit/>
          </a:bodyPr>
          <a:lstStyle/>
          <a:p>
            <a:pPr indent="0" lvl="0" marL="0" marR="0" rtl="0" algn="ctr">
              <a:lnSpc>
                <a:spcPct val="115000"/>
              </a:lnSpc>
              <a:spcBef>
                <a:spcPts val="0"/>
              </a:spcBef>
              <a:spcAft>
                <a:spcPts val="0"/>
              </a:spcAft>
              <a:buClr>
                <a:srgbClr val="000000"/>
              </a:buClr>
              <a:buSzPts val="2400"/>
              <a:buFont typeface="Arial"/>
              <a:buNone/>
            </a:pPr>
            <a:r>
              <a:rPr b="1" i="0" lang="en-US" sz="2400" u="none" cap="none" strike="noStrike">
                <a:solidFill>
                  <a:srgbClr val="000000"/>
                </a:solidFill>
                <a:latin typeface="Arial"/>
                <a:ea typeface="Arial"/>
                <a:cs typeface="Arial"/>
                <a:sym typeface="Arial"/>
              </a:rPr>
              <a:t>Anyone can bring up another topic...</a:t>
            </a:r>
            <a:endParaRPr b="0" i="0" sz="2400" u="none" cap="none" strike="noStrike">
              <a:solidFill>
                <a:srgbClr val="000000"/>
              </a:solidFill>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7" name="Shape 727"/>
        <p:cNvGrpSpPr/>
        <p:nvPr/>
      </p:nvGrpSpPr>
      <p:grpSpPr>
        <a:xfrm>
          <a:off x="0" y="0"/>
          <a:ext cx="0" cy="0"/>
          <a:chOff x="0" y="0"/>
          <a:chExt cx="0" cy="0"/>
        </a:xfrm>
      </p:grpSpPr>
      <p:sp>
        <p:nvSpPr>
          <p:cNvPr id="728" name="Google Shape;728;p12"/>
          <p:cNvSpPr/>
          <p:nvPr/>
        </p:nvSpPr>
        <p:spPr>
          <a:xfrm>
            <a:off x="311760" y="444960"/>
            <a:ext cx="8516520" cy="568800"/>
          </a:xfrm>
          <a:prstGeom prst="rect">
            <a:avLst/>
          </a:prstGeom>
          <a:noFill/>
          <a:ln>
            <a:noFill/>
          </a:ln>
        </p:spPr>
        <p:txBody>
          <a:bodyPr anchorCtr="0" anchor="t" bIns="91425" lIns="90000" spcFirstLastPara="1" rIns="90000" wrap="square" tIns="91425">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7. Future Meetings</a:t>
            </a:r>
            <a:endParaRPr b="0" i="0" sz="2800" u="none" cap="none" strike="noStrike">
              <a:solidFill>
                <a:srgbClr val="000000"/>
              </a:solidFill>
              <a:latin typeface="Arial"/>
              <a:ea typeface="Arial"/>
              <a:cs typeface="Arial"/>
              <a:sym typeface="Arial"/>
            </a:endParaRPr>
          </a:p>
        </p:txBody>
      </p:sp>
      <p:sp>
        <p:nvSpPr>
          <p:cNvPr id="729" name="Google Shape;729;p12"/>
          <p:cNvSpPr/>
          <p:nvPr/>
        </p:nvSpPr>
        <p:spPr>
          <a:xfrm>
            <a:off x="311760" y="1152360"/>
            <a:ext cx="8516520" cy="3412440"/>
          </a:xfrm>
          <a:prstGeom prst="rect">
            <a:avLst/>
          </a:prstGeom>
          <a:noFill/>
          <a:ln>
            <a:noFill/>
          </a:ln>
        </p:spPr>
        <p:txBody>
          <a:bodyPr anchorCtr="0" anchor="t" bIns="91425" lIns="90000" spcFirstLastPara="1" rIns="90000" wrap="square" tIns="91425">
            <a:noAutofit/>
          </a:bodyPr>
          <a:lstStyle/>
          <a:p>
            <a:pPr indent="0" lvl="0" marL="0" marR="0" rtl="0" algn="l">
              <a:lnSpc>
                <a:spcPct val="115000"/>
              </a:lnSpc>
              <a:spcBef>
                <a:spcPts val="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Our next meeting will be in 2 weeks:</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 Thursday, </a:t>
            </a:r>
            <a:r>
              <a:rPr lang="en-US" sz="1800"/>
              <a:t>October 1</a:t>
            </a:r>
            <a:r>
              <a:rPr b="0" i="0" lang="en-US" sz="1800" u="none" cap="none" strike="noStrike">
                <a:solidFill>
                  <a:srgbClr val="000000"/>
                </a:solidFill>
                <a:latin typeface="Arial"/>
                <a:ea typeface="Arial"/>
                <a:cs typeface="Arial"/>
                <a:sym typeface="Arial"/>
              </a:rPr>
              <a:t>, 2020, 11AM Eastern Time.</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 </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3" name="Shape 733"/>
        <p:cNvGrpSpPr/>
        <p:nvPr/>
      </p:nvGrpSpPr>
      <p:grpSpPr>
        <a:xfrm>
          <a:off x="0" y="0"/>
          <a:ext cx="0" cy="0"/>
          <a:chOff x="0" y="0"/>
          <a:chExt cx="0" cy="0"/>
        </a:xfrm>
      </p:grpSpPr>
      <p:sp>
        <p:nvSpPr>
          <p:cNvPr id="734" name="Google Shape;734;p13"/>
          <p:cNvSpPr/>
          <p:nvPr/>
        </p:nvSpPr>
        <p:spPr>
          <a:xfrm>
            <a:off x="311760" y="444960"/>
            <a:ext cx="8516520" cy="568800"/>
          </a:xfrm>
          <a:prstGeom prst="rect">
            <a:avLst/>
          </a:prstGeom>
          <a:noFill/>
          <a:ln>
            <a:noFill/>
          </a:ln>
        </p:spPr>
        <p:txBody>
          <a:bodyPr anchorCtr="0" anchor="t" bIns="91425" lIns="90000" spcFirstLastPara="1" rIns="90000" wrap="square" tIns="91425">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8. Adjourn</a:t>
            </a:r>
            <a:endParaRPr b="0" i="0" sz="2800" u="none" cap="none" strike="noStrike">
              <a:solidFill>
                <a:srgbClr val="000000"/>
              </a:solidFill>
              <a:latin typeface="Arial"/>
              <a:ea typeface="Arial"/>
              <a:cs typeface="Arial"/>
              <a:sym typeface="Arial"/>
            </a:endParaRPr>
          </a:p>
        </p:txBody>
      </p:sp>
      <p:sp>
        <p:nvSpPr>
          <p:cNvPr id="735" name="Google Shape;735;p13"/>
          <p:cNvSpPr/>
          <p:nvPr/>
        </p:nvSpPr>
        <p:spPr>
          <a:xfrm>
            <a:off x="311760" y="1152360"/>
            <a:ext cx="8516520" cy="3412440"/>
          </a:xfrm>
          <a:prstGeom prst="rect">
            <a:avLst/>
          </a:prstGeom>
          <a:noFill/>
          <a:ln>
            <a:noFill/>
          </a:ln>
        </p:spPr>
        <p:txBody>
          <a:bodyPr anchorCtr="0" anchor="t" bIns="91425" lIns="90000" spcFirstLastPara="1" rIns="90000" wrap="square" tIns="91425">
            <a:noAutofit/>
          </a:bodyPr>
          <a:lstStyle/>
          <a:p>
            <a:pPr indent="0" lvl="0" marL="0" marR="0" rtl="0" algn="l">
              <a:lnSpc>
                <a:spcPct val="115000"/>
              </a:lnSpc>
              <a:spcBef>
                <a:spcPts val="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1. Is there a motion to Adjourn?</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2. Is there a second?</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3. Is there discussion?</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4. Is there any opposition?</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5. Vote if needed</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6" name="Shape 576"/>
        <p:cNvGrpSpPr/>
        <p:nvPr/>
      </p:nvGrpSpPr>
      <p:grpSpPr>
        <a:xfrm>
          <a:off x="0" y="0"/>
          <a:ext cx="0" cy="0"/>
          <a:chOff x="0" y="0"/>
          <a:chExt cx="0" cy="0"/>
        </a:xfrm>
      </p:grpSpPr>
      <p:sp>
        <p:nvSpPr>
          <p:cNvPr id="577" name="Google Shape;577;p3"/>
          <p:cNvSpPr/>
          <p:nvPr/>
        </p:nvSpPr>
        <p:spPr>
          <a:xfrm>
            <a:off x="311760" y="444960"/>
            <a:ext cx="8516520" cy="568800"/>
          </a:xfrm>
          <a:prstGeom prst="rect">
            <a:avLst/>
          </a:prstGeom>
          <a:noFill/>
          <a:ln>
            <a:noFill/>
          </a:ln>
        </p:spPr>
        <p:txBody>
          <a:bodyPr anchorCtr="0" anchor="t" bIns="91425" lIns="90000" spcFirstLastPara="1" rIns="90000" wrap="square" tIns="91425">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2. Approval of Agenda</a:t>
            </a:r>
            <a:endParaRPr b="0" i="0" sz="2800" u="none" cap="none" strike="noStrike">
              <a:solidFill>
                <a:srgbClr val="000000"/>
              </a:solidFill>
              <a:latin typeface="Arial"/>
              <a:ea typeface="Arial"/>
              <a:cs typeface="Arial"/>
              <a:sym typeface="Arial"/>
            </a:endParaRPr>
          </a:p>
        </p:txBody>
      </p:sp>
      <p:sp>
        <p:nvSpPr>
          <p:cNvPr id="578" name="Google Shape;578;p3"/>
          <p:cNvSpPr/>
          <p:nvPr/>
        </p:nvSpPr>
        <p:spPr>
          <a:xfrm>
            <a:off x="311760" y="1152360"/>
            <a:ext cx="8516520" cy="3412440"/>
          </a:xfrm>
          <a:prstGeom prst="rect">
            <a:avLst/>
          </a:prstGeom>
          <a:noFill/>
          <a:ln>
            <a:noFill/>
          </a:ln>
        </p:spPr>
        <p:txBody>
          <a:bodyPr anchorCtr="0" anchor="t" bIns="91425" lIns="90000" spcFirstLastPara="1" rIns="90000" wrap="square" tIns="91425">
            <a:noAutofit/>
          </a:bodyPr>
          <a:lstStyle/>
          <a:p>
            <a:pPr indent="0" lvl="0" marL="0" marR="0" rtl="0" algn="l">
              <a:lnSpc>
                <a:spcPct val="115000"/>
              </a:lnSpc>
              <a:spcBef>
                <a:spcPts val="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1. Is there a motion for approval of the agenda?</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2. Is there a second?</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3. Is there discussion?</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4. Is there any opposition?</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5. Vote if needed</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2" name="Shape 582"/>
        <p:cNvGrpSpPr/>
        <p:nvPr/>
      </p:nvGrpSpPr>
      <p:grpSpPr>
        <a:xfrm>
          <a:off x="0" y="0"/>
          <a:ext cx="0" cy="0"/>
          <a:chOff x="0" y="0"/>
          <a:chExt cx="0" cy="0"/>
        </a:xfrm>
      </p:grpSpPr>
      <p:sp>
        <p:nvSpPr>
          <p:cNvPr id="583" name="Google Shape;583;p4"/>
          <p:cNvSpPr/>
          <p:nvPr/>
        </p:nvSpPr>
        <p:spPr>
          <a:xfrm>
            <a:off x="311760" y="444960"/>
            <a:ext cx="8516520" cy="568800"/>
          </a:xfrm>
          <a:prstGeom prst="rect">
            <a:avLst/>
          </a:prstGeom>
          <a:noFill/>
          <a:ln>
            <a:noFill/>
          </a:ln>
        </p:spPr>
        <p:txBody>
          <a:bodyPr anchorCtr="0" anchor="t" bIns="91425" lIns="90000" spcFirstLastPara="1" rIns="90000" wrap="square" tIns="91425">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3. Approval of Minutes of previous mtg</a:t>
            </a:r>
            <a:endParaRPr b="0" i="0" sz="2800" u="none" cap="none" strike="noStrike">
              <a:solidFill>
                <a:srgbClr val="000000"/>
              </a:solidFill>
              <a:latin typeface="Arial"/>
              <a:ea typeface="Arial"/>
              <a:cs typeface="Arial"/>
              <a:sym typeface="Arial"/>
            </a:endParaRPr>
          </a:p>
        </p:txBody>
      </p:sp>
      <p:sp>
        <p:nvSpPr>
          <p:cNvPr id="584" name="Google Shape;584;p4"/>
          <p:cNvSpPr/>
          <p:nvPr/>
        </p:nvSpPr>
        <p:spPr>
          <a:xfrm>
            <a:off x="311760" y="1152360"/>
            <a:ext cx="8516520" cy="3412440"/>
          </a:xfrm>
          <a:prstGeom prst="rect">
            <a:avLst/>
          </a:prstGeom>
          <a:noFill/>
          <a:ln>
            <a:noFill/>
          </a:ln>
        </p:spPr>
        <p:txBody>
          <a:bodyPr anchorCtr="0" anchor="t" bIns="91425" lIns="90000" spcFirstLastPara="1" rIns="90000" wrap="square" tIns="91425">
            <a:noAutofit/>
          </a:bodyPr>
          <a:lstStyle/>
          <a:p>
            <a:pPr indent="0" lvl="0" marL="0" marR="0" rtl="0" algn="l">
              <a:lnSpc>
                <a:spcPct val="115000"/>
              </a:lnSpc>
              <a:spcBef>
                <a:spcPts val="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see:</a:t>
            </a:r>
            <a:r>
              <a:rPr b="0" i="0" lang="en-US" sz="1400" u="none" cap="none" strike="noStrike">
                <a:solidFill>
                  <a:srgbClr val="000000"/>
                </a:solidFill>
                <a:latin typeface="Arial"/>
                <a:ea typeface="Arial"/>
                <a:cs typeface="Arial"/>
                <a:sym typeface="Arial"/>
              </a:rPr>
              <a:t> </a:t>
            </a:r>
            <a:r>
              <a:rPr b="0" i="0" lang="en-US" sz="1800" u="sng" cap="none" strike="noStrike">
                <a:solidFill>
                  <a:srgbClr val="0097A7"/>
                </a:solidFill>
                <a:latin typeface="Arial"/>
                <a:ea typeface="Arial"/>
                <a:cs typeface="Arial"/>
                <a:sym typeface="Arial"/>
                <a:hlinkClick r:id="rId3">
                  <a:extLst>
                    <a:ext uri="{A12FA001-AC4F-418D-AE19-62706E023703}">
                      <ahyp:hlinkClr val="tx"/>
                    </a:ext>
                  </a:extLst>
                </a:hlinkClick>
              </a:rPr>
              <a:t>https://sagroups.ieee.org/sar/</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1. Is there a motion for approval of the minutes?</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2. Is there a second?</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3. Is there discussion?</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4. Is there any opposition?</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5. Vote if needed</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8" name="Shape 588"/>
        <p:cNvGrpSpPr/>
        <p:nvPr/>
      </p:nvGrpSpPr>
      <p:grpSpPr>
        <a:xfrm>
          <a:off x="0" y="0"/>
          <a:ext cx="0" cy="0"/>
          <a:chOff x="0" y="0"/>
          <a:chExt cx="0" cy="0"/>
        </a:xfrm>
      </p:grpSpPr>
      <p:sp>
        <p:nvSpPr>
          <p:cNvPr id="589" name="Google Shape;589;p5"/>
          <p:cNvSpPr/>
          <p:nvPr/>
        </p:nvSpPr>
        <p:spPr>
          <a:xfrm>
            <a:off x="311760" y="444960"/>
            <a:ext cx="8516520" cy="568800"/>
          </a:xfrm>
          <a:prstGeom prst="rect">
            <a:avLst/>
          </a:prstGeom>
          <a:noFill/>
          <a:ln>
            <a:noFill/>
          </a:ln>
        </p:spPr>
        <p:txBody>
          <a:bodyPr anchorCtr="0" anchor="t" bIns="91425" lIns="90000" spcFirstLastPara="1" rIns="90000" wrap="square" tIns="91425">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4. IEEE Patent and Copyright Policy</a:t>
            </a:r>
            <a:endParaRPr b="0" i="0" sz="2800" u="none" cap="none" strike="noStrike">
              <a:solidFill>
                <a:srgbClr val="000000"/>
              </a:solidFill>
              <a:latin typeface="Arial"/>
              <a:ea typeface="Arial"/>
              <a:cs typeface="Arial"/>
              <a:sym typeface="Arial"/>
            </a:endParaRPr>
          </a:p>
        </p:txBody>
      </p:sp>
      <p:sp>
        <p:nvSpPr>
          <p:cNvPr id="590" name="Google Shape;590;p5"/>
          <p:cNvSpPr/>
          <p:nvPr/>
        </p:nvSpPr>
        <p:spPr>
          <a:xfrm>
            <a:off x="311760" y="1152360"/>
            <a:ext cx="8516520" cy="3412440"/>
          </a:xfrm>
          <a:prstGeom prst="rect">
            <a:avLst/>
          </a:prstGeom>
          <a:noFill/>
          <a:ln>
            <a:noFill/>
          </a:ln>
        </p:spPr>
        <p:txBody>
          <a:bodyPr anchorCtr="0" anchor="t" bIns="91425" lIns="90000" spcFirstLastPara="1" rIns="90000" wrap="square" tIns="91425">
            <a:noAutofit/>
          </a:bodyPr>
          <a:lstStyle/>
          <a:p>
            <a:pPr indent="0" lvl="0" marL="0" marR="0" rtl="0" algn="l">
              <a:lnSpc>
                <a:spcPct val="115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4" name="Shape 594"/>
        <p:cNvGrpSpPr/>
        <p:nvPr/>
      </p:nvGrpSpPr>
      <p:grpSpPr>
        <a:xfrm>
          <a:off x="0" y="0"/>
          <a:ext cx="0" cy="0"/>
          <a:chOff x="0" y="0"/>
          <a:chExt cx="0" cy="0"/>
        </a:xfrm>
      </p:grpSpPr>
      <p:sp>
        <p:nvSpPr>
          <p:cNvPr id="595" name="Google Shape;595;g890ac4a122_0_410"/>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p>
            <a:pPr indent="0" lvl="0" marL="0" rtl="0" algn="l">
              <a:lnSpc>
                <a:spcPct val="90000"/>
              </a:lnSpc>
              <a:spcBef>
                <a:spcPts val="0"/>
              </a:spcBef>
              <a:spcAft>
                <a:spcPts val="0"/>
              </a:spcAft>
              <a:buSzPts val="1400"/>
              <a:buNone/>
            </a:pPr>
            <a:r>
              <a:rPr lang="en-US"/>
              <a:t>PATENT POLICY INFORMATION</a:t>
            </a:r>
            <a:endParaRPr/>
          </a:p>
        </p:txBody>
      </p:sp>
      <p:sp>
        <p:nvSpPr>
          <p:cNvPr id="596" name="Google Shape;596;g890ac4a122_0_410"/>
          <p:cNvSpPr txBox="1"/>
          <p:nvPr>
            <p:ph idx="1" type="body"/>
          </p:nvPr>
        </p:nvSpPr>
        <p:spPr>
          <a:xfrm>
            <a:off x="457200" y="1367792"/>
            <a:ext cx="8229600" cy="3262200"/>
          </a:xfrm>
          <a:prstGeom prst="rect">
            <a:avLst/>
          </a:prstGeom>
          <a:noFill/>
          <a:ln>
            <a:noFill/>
          </a:ln>
        </p:spPr>
        <p:txBody>
          <a:bodyPr anchorCtr="0" anchor="t" bIns="0" lIns="0" spcFirstLastPara="1" rIns="0" wrap="square" tIns="0">
            <a:noAutofit/>
          </a:bodyPr>
          <a:lstStyle/>
          <a:p>
            <a:pPr indent="0" lvl="0" marL="0" rtl="0" algn="l">
              <a:lnSpc>
                <a:spcPct val="70000"/>
              </a:lnSpc>
              <a:spcBef>
                <a:spcPts val="0"/>
              </a:spcBef>
              <a:spcAft>
                <a:spcPts val="0"/>
              </a:spcAft>
              <a:buSzPts val="1400"/>
              <a:buNone/>
            </a:pPr>
            <a:r>
              <a:rPr lang="en-US" sz="1437">
                <a:latin typeface="Montserrat"/>
                <a:ea typeface="Montserrat"/>
                <a:cs typeface="Montserrat"/>
                <a:sym typeface="Montserrat"/>
              </a:rPr>
              <a:t>Participants have a duty to inform the IEEE</a:t>
            </a:r>
            <a:endParaRPr/>
          </a:p>
          <a:p>
            <a:pPr indent="0" lvl="0" marL="0" rtl="0" algn="l">
              <a:lnSpc>
                <a:spcPct val="70000"/>
              </a:lnSpc>
              <a:spcBef>
                <a:spcPts val="563"/>
              </a:spcBef>
              <a:spcAft>
                <a:spcPts val="0"/>
              </a:spcAft>
              <a:buSzPts val="1400"/>
              <a:buNone/>
            </a:pPr>
            <a:r>
              <a:t/>
            </a:r>
            <a:endParaRPr b="0" sz="875">
              <a:latin typeface="Montserrat"/>
              <a:ea typeface="Montserrat"/>
              <a:cs typeface="Montserrat"/>
              <a:sym typeface="Montserrat"/>
            </a:endParaRPr>
          </a:p>
          <a:p>
            <a:pPr indent="-171450" lvl="1" marL="171450" rtl="0" algn="l">
              <a:lnSpc>
                <a:spcPct val="130000"/>
              </a:lnSpc>
              <a:spcBef>
                <a:spcPts val="563"/>
              </a:spcBef>
              <a:spcAft>
                <a:spcPts val="0"/>
              </a:spcAft>
              <a:buClr>
                <a:srgbClr val="00B5E2"/>
              </a:buClr>
              <a:buSzPts val="1250"/>
              <a:buFont typeface="Noto Sans Symbols"/>
              <a:buChar char="▪"/>
            </a:pPr>
            <a:r>
              <a:rPr lang="en-US" sz="1250">
                <a:latin typeface="Montserrat"/>
                <a:ea typeface="Montserrat"/>
                <a:cs typeface="Montserrat"/>
                <a:sym typeface="Montserrat"/>
              </a:rPr>
              <a:t>Participants </a:t>
            </a:r>
            <a:r>
              <a:rPr lang="en-US" sz="1250" u="sng">
                <a:latin typeface="Montserrat"/>
                <a:ea typeface="Montserrat"/>
                <a:cs typeface="Montserrat"/>
                <a:sym typeface="Montserrat"/>
              </a:rPr>
              <a:t>shall</a:t>
            </a:r>
            <a:r>
              <a:rPr lang="en-US" sz="1250">
                <a:latin typeface="Montserrat"/>
                <a:ea typeface="Montserrat"/>
                <a:cs typeface="Montserrat"/>
                <a:sym typeface="Montserrat"/>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sz="1250">
              <a:latin typeface="Montserrat"/>
              <a:ea typeface="Montserrat"/>
              <a:cs typeface="Montserrat"/>
              <a:sym typeface="Montserrat"/>
            </a:endParaRPr>
          </a:p>
          <a:p>
            <a:pPr indent="-171450" lvl="1" marL="171450" rtl="0" algn="l">
              <a:lnSpc>
                <a:spcPct val="130000"/>
              </a:lnSpc>
              <a:spcBef>
                <a:spcPts val="563"/>
              </a:spcBef>
              <a:spcAft>
                <a:spcPts val="0"/>
              </a:spcAft>
              <a:buClr>
                <a:srgbClr val="00B5E2"/>
              </a:buClr>
              <a:buSzPts val="1250"/>
              <a:buFont typeface="Noto Sans Symbols"/>
              <a:buChar char="▪"/>
            </a:pPr>
            <a:r>
              <a:rPr lang="en-US" sz="1250">
                <a:latin typeface="Montserrat"/>
                <a:ea typeface="Montserrat"/>
                <a:cs typeface="Montserrat"/>
                <a:sym typeface="Montserrat"/>
              </a:rPr>
              <a:t>Participants </a:t>
            </a:r>
            <a:r>
              <a:rPr lang="en-US" sz="1250" u="sng">
                <a:latin typeface="Montserrat"/>
                <a:ea typeface="Montserrat"/>
                <a:cs typeface="Montserrat"/>
                <a:sym typeface="Montserrat"/>
              </a:rPr>
              <a:t>should </a:t>
            </a:r>
            <a:r>
              <a:rPr lang="en-US" sz="1250">
                <a:latin typeface="Montserrat"/>
                <a:ea typeface="Montserrat"/>
                <a:cs typeface="Montserrat"/>
                <a:sym typeface="Montserrat"/>
              </a:rPr>
              <a:t>inform the IEEE (or cause the IEEE to be informed) of the identity of any other holders of potential Essential Patent Claims.</a:t>
            </a:r>
            <a:endParaRPr sz="1250">
              <a:latin typeface="Montserrat"/>
              <a:ea typeface="Montserrat"/>
              <a:cs typeface="Montserrat"/>
              <a:sym typeface="Montserrat"/>
            </a:endParaRPr>
          </a:p>
          <a:p>
            <a:pPr indent="-171450" lvl="1" marL="171450" rtl="0" algn="l">
              <a:lnSpc>
                <a:spcPct val="130000"/>
              </a:lnSpc>
              <a:spcBef>
                <a:spcPts val="563"/>
              </a:spcBef>
              <a:spcAft>
                <a:spcPts val="0"/>
              </a:spcAft>
              <a:buClr>
                <a:srgbClr val="00B5E2"/>
              </a:buClr>
              <a:buSzPts val="1250"/>
              <a:buFont typeface="Noto Sans Symbols"/>
              <a:buChar char="▪"/>
            </a:pPr>
            <a:r>
              <a:rPr lang="en-US" sz="1250">
                <a:latin typeface="Montserrat"/>
                <a:ea typeface="Montserrat"/>
                <a:cs typeface="Montserrat"/>
                <a:sym typeface="Montserrat"/>
              </a:rPr>
              <a:t>Early identification of holders of potential Essential Patent Claims is encouraged.</a:t>
            </a:r>
            <a:endParaRPr sz="1250">
              <a:latin typeface="Montserrat"/>
              <a:ea typeface="Montserrat"/>
              <a:cs typeface="Montserrat"/>
              <a:sym typeface="Montserrat"/>
            </a:endParaRPr>
          </a:p>
          <a:p>
            <a:pPr indent="0" lvl="0" marL="0" rtl="0" algn="l">
              <a:lnSpc>
                <a:spcPct val="70000"/>
              </a:lnSpc>
              <a:spcBef>
                <a:spcPts val="563"/>
              </a:spcBef>
              <a:spcAft>
                <a:spcPts val="0"/>
              </a:spcAft>
              <a:buSzPts val="1400"/>
              <a:buNone/>
            </a:pPr>
            <a:r>
              <a:t/>
            </a:r>
            <a:endParaRPr b="0" sz="750">
              <a:latin typeface="Montserrat"/>
              <a:ea typeface="Montserrat"/>
              <a:cs typeface="Montserrat"/>
              <a:sym typeface="Montserrat"/>
            </a:endParaRPr>
          </a:p>
          <a:p>
            <a:pPr indent="-123825" lvl="0" marL="171450" rtl="0" algn="l">
              <a:lnSpc>
                <a:spcPct val="70000"/>
              </a:lnSpc>
              <a:spcBef>
                <a:spcPts val="563"/>
              </a:spcBef>
              <a:spcAft>
                <a:spcPts val="0"/>
              </a:spcAft>
              <a:buClr>
                <a:srgbClr val="00B5E2"/>
              </a:buClr>
              <a:buSzPts val="750"/>
              <a:buFont typeface="Noto Sans Symbols"/>
              <a:buNone/>
            </a:pPr>
            <a:r>
              <a:t/>
            </a:r>
            <a:endParaRPr b="0" sz="750">
              <a:latin typeface="Montserrat"/>
              <a:ea typeface="Montserrat"/>
              <a:cs typeface="Montserrat"/>
              <a:sym typeface="Montserrat"/>
            </a:endParaRPr>
          </a:p>
          <a:p>
            <a:pPr indent="-123825" lvl="0" marL="171450" rtl="0" algn="l">
              <a:lnSpc>
                <a:spcPct val="70000"/>
              </a:lnSpc>
              <a:spcBef>
                <a:spcPts val="563"/>
              </a:spcBef>
              <a:spcAft>
                <a:spcPts val="0"/>
              </a:spcAft>
              <a:buClr>
                <a:schemeClr val="dk1"/>
              </a:buClr>
              <a:buSzPts val="750"/>
              <a:buFont typeface="Noto Sans Symbols"/>
              <a:buNone/>
            </a:pPr>
            <a:r>
              <a:t/>
            </a:r>
            <a:endParaRPr b="0" sz="750">
              <a:latin typeface="Montserrat"/>
              <a:ea typeface="Montserrat"/>
              <a:cs typeface="Montserrat"/>
              <a:sym typeface="Montserrat"/>
            </a:endParaRPr>
          </a:p>
          <a:p>
            <a:pPr indent="-123825" lvl="0" marL="171450" rtl="0" algn="l">
              <a:lnSpc>
                <a:spcPct val="70000"/>
              </a:lnSpc>
              <a:spcBef>
                <a:spcPts val="563"/>
              </a:spcBef>
              <a:spcAft>
                <a:spcPts val="0"/>
              </a:spcAft>
              <a:buClr>
                <a:schemeClr val="dk1"/>
              </a:buClr>
              <a:buSzPts val="750"/>
              <a:buFont typeface="Noto Sans Symbols"/>
              <a:buNone/>
            </a:pPr>
            <a:r>
              <a:t/>
            </a:r>
            <a:endParaRPr sz="750"/>
          </a:p>
        </p:txBody>
      </p:sp>
      <p:sp>
        <p:nvSpPr>
          <p:cNvPr id="597" name="Google Shape;597;g890ac4a122_0_410"/>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p>
            <a:pPr indent="0" lvl="0" marL="0" rtl="0" algn="r">
              <a:lnSpc>
                <a:spcPct val="100000"/>
              </a:lnSpc>
              <a:spcBef>
                <a:spcPts val="0"/>
              </a:spcBef>
              <a:spcAft>
                <a:spcPts val="0"/>
              </a:spcAft>
              <a:buSzPts val="700"/>
              <a:buNone/>
            </a:pPr>
            <a:fld id="{00000000-1234-1234-1234-123412341234}" type="slidenum">
              <a:rPr lang="en-US"/>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1" name="Shape 601"/>
        <p:cNvGrpSpPr/>
        <p:nvPr/>
      </p:nvGrpSpPr>
      <p:grpSpPr>
        <a:xfrm>
          <a:off x="0" y="0"/>
          <a:ext cx="0" cy="0"/>
          <a:chOff x="0" y="0"/>
          <a:chExt cx="0" cy="0"/>
        </a:xfrm>
      </p:grpSpPr>
      <p:sp>
        <p:nvSpPr>
          <p:cNvPr id="602" name="Google Shape;602;g890ac4a122_0_416"/>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p>
            <a:pPr indent="0" lvl="0" marL="0" rtl="0" algn="l">
              <a:lnSpc>
                <a:spcPct val="90000"/>
              </a:lnSpc>
              <a:spcBef>
                <a:spcPts val="0"/>
              </a:spcBef>
              <a:spcAft>
                <a:spcPts val="0"/>
              </a:spcAft>
              <a:buSzPts val="1400"/>
              <a:buNone/>
            </a:pPr>
            <a:r>
              <a:rPr lang="en-US"/>
              <a:t>PATENT POLICY INFORMATION</a:t>
            </a:r>
            <a:endParaRPr/>
          </a:p>
        </p:txBody>
      </p:sp>
      <p:sp>
        <p:nvSpPr>
          <p:cNvPr id="603" name="Google Shape;603;g890ac4a122_0_416"/>
          <p:cNvSpPr txBox="1"/>
          <p:nvPr>
            <p:ph idx="1" type="body"/>
          </p:nvPr>
        </p:nvSpPr>
        <p:spPr>
          <a:xfrm>
            <a:off x="457200" y="1367792"/>
            <a:ext cx="8229600" cy="3262200"/>
          </a:xfrm>
          <a:prstGeom prst="rect">
            <a:avLst/>
          </a:prstGeom>
          <a:noFill/>
          <a:ln>
            <a:noFill/>
          </a:ln>
        </p:spPr>
        <p:txBody>
          <a:bodyPr anchorCtr="0" anchor="t" bIns="0" lIns="0" spcFirstLastPara="1" rIns="0" wrap="square" tIns="0">
            <a:noAutofit/>
          </a:bodyPr>
          <a:lstStyle/>
          <a:p>
            <a:pPr indent="0" lvl="0" marL="0" rtl="0" algn="l">
              <a:lnSpc>
                <a:spcPct val="70000"/>
              </a:lnSpc>
              <a:spcBef>
                <a:spcPts val="0"/>
              </a:spcBef>
              <a:spcAft>
                <a:spcPts val="0"/>
              </a:spcAft>
              <a:buSzPts val="1400"/>
              <a:buNone/>
            </a:pPr>
            <a:r>
              <a:rPr lang="en-US" sz="1437">
                <a:latin typeface="Montserrat"/>
                <a:ea typeface="Montserrat"/>
                <a:cs typeface="Montserrat"/>
                <a:sym typeface="Montserrat"/>
              </a:rPr>
              <a:t>Ways to inform the IEEE</a:t>
            </a:r>
            <a:endParaRPr/>
          </a:p>
          <a:p>
            <a:pPr indent="0" lvl="0" marL="0" rtl="0" algn="l">
              <a:lnSpc>
                <a:spcPct val="70000"/>
              </a:lnSpc>
              <a:spcBef>
                <a:spcPts val="563"/>
              </a:spcBef>
              <a:spcAft>
                <a:spcPts val="0"/>
              </a:spcAft>
              <a:buSzPts val="1400"/>
              <a:buNone/>
            </a:pPr>
            <a:r>
              <a:t/>
            </a:r>
            <a:endParaRPr b="0" sz="875">
              <a:latin typeface="Montserrat"/>
              <a:ea typeface="Montserrat"/>
              <a:cs typeface="Montserrat"/>
              <a:sym typeface="Montserrat"/>
            </a:endParaRPr>
          </a:p>
          <a:p>
            <a:pPr indent="-171450" lvl="1" marL="171450" rtl="0" algn="l">
              <a:lnSpc>
                <a:spcPct val="130000"/>
              </a:lnSpc>
              <a:spcBef>
                <a:spcPts val="563"/>
              </a:spcBef>
              <a:spcAft>
                <a:spcPts val="0"/>
              </a:spcAft>
              <a:buClr>
                <a:srgbClr val="00B5E2"/>
              </a:buClr>
              <a:buSzPts val="1250"/>
              <a:buFont typeface="Noto Sans Symbols"/>
              <a:buChar char="▪"/>
            </a:pPr>
            <a:r>
              <a:rPr lang="en-US" sz="1250">
                <a:latin typeface="Montserrat"/>
                <a:ea typeface="Montserrat"/>
                <a:cs typeface="Montserrat"/>
                <a:sym typeface="Montserrat"/>
              </a:rPr>
              <a:t>Cause an LOA to be submitted to the IEEE SA (patcom@ieee.org); or</a:t>
            </a:r>
            <a:endParaRPr/>
          </a:p>
          <a:p>
            <a:pPr indent="-171450" lvl="1" marL="171450" rtl="0" algn="l">
              <a:lnSpc>
                <a:spcPct val="130000"/>
              </a:lnSpc>
              <a:spcBef>
                <a:spcPts val="563"/>
              </a:spcBef>
              <a:spcAft>
                <a:spcPts val="0"/>
              </a:spcAft>
              <a:buClr>
                <a:srgbClr val="00B5E2"/>
              </a:buClr>
              <a:buSzPts val="1250"/>
              <a:buFont typeface="Noto Sans Symbols"/>
              <a:buChar char="▪"/>
            </a:pPr>
            <a:r>
              <a:rPr lang="en-US" sz="1250">
                <a:latin typeface="Montserrat"/>
                <a:ea typeface="Montserrat"/>
                <a:cs typeface="Montserrat"/>
                <a:sym typeface="Montserrat"/>
              </a:rPr>
              <a:t>Provide the chair of this group with the identity of the holder(s) of any and all such claims as soon as possible; or</a:t>
            </a:r>
            <a:endParaRPr/>
          </a:p>
          <a:p>
            <a:pPr indent="-171450" lvl="1" marL="171450" rtl="0" algn="l">
              <a:lnSpc>
                <a:spcPct val="130000"/>
              </a:lnSpc>
              <a:spcBef>
                <a:spcPts val="563"/>
              </a:spcBef>
              <a:spcAft>
                <a:spcPts val="0"/>
              </a:spcAft>
              <a:buClr>
                <a:srgbClr val="00B5E2"/>
              </a:buClr>
              <a:buSzPts val="1250"/>
              <a:buFont typeface="Noto Sans Symbols"/>
              <a:buChar char="▪"/>
            </a:pPr>
            <a:r>
              <a:rPr lang="en-US" sz="1250">
                <a:latin typeface="Montserrat"/>
                <a:ea typeface="Montserrat"/>
                <a:cs typeface="Montserrat"/>
                <a:sym typeface="Montserrat"/>
              </a:rPr>
              <a:t>Speak up now and respond to this Call for Potentially Essential Patents</a:t>
            </a:r>
            <a:endParaRPr/>
          </a:p>
          <a:p>
            <a:pPr indent="-342899" lvl="2" marL="425052" rtl="0" algn="l">
              <a:lnSpc>
                <a:spcPct val="130000"/>
              </a:lnSpc>
              <a:spcBef>
                <a:spcPts val="563"/>
              </a:spcBef>
              <a:spcAft>
                <a:spcPts val="0"/>
              </a:spcAft>
              <a:buClr>
                <a:srgbClr val="00B5E2"/>
              </a:buClr>
              <a:buSzPts val="1187"/>
              <a:buFont typeface="Courier New"/>
              <a:buChar char="o"/>
            </a:pPr>
            <a:r>
              <a:rPr b="0" lang="en-US" sz="1187">
                <a:latin typeface="Montserrat"/>
                <a:ea typeface="Montserrat"/>
                <a:cs typeface="Montserrat"/>
                <a:sym typeface="Montserrat"/>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b="0" sz="1187">
              <a:latin typeface="Montserrat"/>
              <a:ea typeface="Montserrat"/>
              <a:cs typeface="Montserrat"/>
              <a:sym typeface="Montserrat"/>
            </a:endParaRPr>
          </a:p>
          <a:p>
            <a:pPr indent="0" lvl="0" marL="0" rtl="0" algn="l">
              <a:lnSpc>
                <a:spcPct val="70000"/>
              </a:lnSpc>
              <a:spcBef>
                <a:spcPts val="563"/>
              </a:spcBef>
              <a:spcAft>
                <a:spcPts val="0"/>
              </a:spcAft>
              <a:buSzPts val="1400"/>
              <a:buNone/>
            </a:pPr>
            <a:r>
              <a:t/>
            </a:r>
            <a:endParaRPr b="0" sz="750">
              <a:latin typeface="Montserrat"/>
              <a:ea typeface="Montserrat"/>
              <a:cs typeface="Montserrat"/>
              <a:sym typeface="Montserrat"/>
            </a:endParaRPr>
          </a:p>
          <a:p>
            <a:pPr indent="-123825" lvl="0" marL="171450" rtl="0" algn="l">
              <a:lnSpc>
                <a:spcPct val="70000"/>
              </a:lnSpc>
              <a:spcBef>
                <a:spcPts val="563"/>
              </a:spcBef>
              <a:spcAft>
                <a:spcPts val="0"/>
              </a:spcAft>
              <a:buClr>
                <a:srgbClr val="00B5E2"/>
              </a:buClr>
              <a:buSzPts val="750"/>
              <a:buFont typeface="Noto Sans Symbols"/>
              <a:buNone/>
            </a:pPr>
            <a:r>
              <a:t/>
            </a:r>
            <a:endParaRPr b="0" sz="750">
              <a:latin typeface="Montserrat"/>
              <a:ea typeface="Montserrat"/>
              <a:cs typeface="Montserrat"/>
              <a:sym typeface="Montserrat"/>
            </a:endParaRPr>
          </a:p>
          <a:p>
            <a:pPr indent="-123825" lvl="0" marL="171450" rtl="0" algn="l">
              <a:lnSpc>
                <a:spcPct val="70000"/>
              </a:lnSpc>
              <a:spcBef>
                <a:spcPts val="563"/>
              </a:spcBef>
              <a:spcAft>
                <a:spcPts val="0"/>
              </a:spcAft>
              <a:buClr>
                <a:schemeClr val="dk1"/>
              </a:buClr>
              <a:buSzPts val="750"/>
              <a:buFont typeface="Noto Sans Symbols"/>
              <a:buNone/>
            </a:pPr>
            <a:r>
              <a:t/>
            </a:r>
            <a:endParaRPr b="0" sz="750">
              <a:latin typeface="Montserrat"/>
              <a:ea typeface="Montserrat"/>
              <a:cs typeface="Montserrat"/>
              <a:sym typeface="Montserrat"/>
            </a:endParaRPr>
          </a:p>
          <a:p>
            <a:pPr indent="-123825" lvl="0" marL="171450" rtl="0" algn="l">
              <a:lnSpc>
                <a:spcPct val="70000"/>
              </a:lnSpc>
              <a:spcBef>
                <a:spcPts val="563"/>
              </a:spcBef>
              <a:spcAft>
                <a:spcPts val="0"/>
              </a:spcAft>
              <a:buClr>
                <a:schemeClr val="dk1"/>
              </a:buClr>
              <a:buSzPts val="750"/>
              <a:buFont typeface="Noto Sans Symbols"/>
              <a:buNone/>
            </a:pPr>
            <a:r>
              <a:t/>
            </a:r>
            <a:endParaRPr sz="750"/>
          </a:p>
        </p:txBody>
      </p:sp>
      <p:sp>
        <p:nvSpPr>
          <p:cNvPr id="604" name="Google Shape;604;g890ac4a122_0_416"/>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p>
            <a:pPr indent="0" lvl="0" marL="0" rtl="0" algn="r">
              <a:lnSpc>
                <a:spcPct val="100000"/>
              </a:lnSpc>
              <a:spcBef>
                <a:spcPts val="0"/>
              </a:spcBef>
              <a:spcAft>
                <a:spcPts val="0"/>
              </a:spcAft>
              <a:buSzPts val="700"/>
              <a:buNone/>
            </a:pPr>
            <a:fld id="{00000000-1234-1234-1234-123412341234}" type="slidenum">
              <a:rPr lang="en-US"/>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8" name="Shape 608"/>
        <p:cNvGrpSpPr/>
        <p:nvPr/>
      </p:nvGrpSpPr>
      <p:grpSpPr>
        <a:xfrm>
          <a:off x="0" y="0"/>
          <a:ext cx="0" cy="0"/>
          <a:chOff x="0" y="0"/>
          <a:chExt cx="0" cy="0"/>
        </a:xfrm>
      </p:grpSpPr>
      <p:sp>
        <p:nvSpPr>
          <p:cNvPr id="609" name="Google Shape;609;g890ac4a122_0_422"/>
          <p:cNvSpPr txBox="1"/>
          <p:nvPr>
            <p:ph type="title"/>
          </p:nvPr>
        </p:nvSpPr>
        <p:spPr>
          <a:xfrm>
            <a:off x="457200" y="341751"/>
            <a:ext cx="8229600" cy="614700"/>
          </a:xfrm>
          <a:prstGeom prst="rect">
            <a:avLst/>
          </a:prstGeom>
          <a:noFill/>
          <a:ln>
            <a:noFill/>
          </a:ln>
        </p:spPr>
        <p:txBody>
          <a:bodyPr anchorCtr="0" anchor="t" bIns="0" lIns="0" spcFirstLastPara="1" rIns="0" wrap="square" tIns="0">
            <a:noAutofit/>
          </a:bodyPr>
          <a:lstStyle/>
          <a:p>
            <a:pPr indent="0" lvl="0" marL="0" rtl="0" algn="l">
              <a:lnSpc>
                <a:spcPct val="90000"/>
              </a:lnSpc>
              <a:spcBef>
                <a:spcPts val="0"/>
              </a:spcBef>
              <a:spcAft>
                <a:spcPts val="0"/>
              </a:spcAft>
              <a:buSzPts val="1400"/>
              <a:buNone/>
            </a:pPr>
            <a:r>
              <a:rPr lang="en-US"/>
              <a:t>IEEE SA COPYRIGHT POLICY</a:t>
            </a:r>
            <a:endParaRPr/>
          </a:p>
        </p:txBody>
      </p:sp>
      <p:sp>
        <p:nvSpPr>
          <p:cNvPr id="610" name="Google Shape;610;g890ac4a122_0_422"/>
          <p:cNvSpPr txBox="1"/>
          <p:nvPr>
            <p:ph idx="1" type="body"/>
          </p:nvPr>
        </p:nvSpPr>
        <p:spPr>
          <a:xfrm>
            <a:off x="457200" y="1370013"/>
            <a:ext cx="8229600" cy="3262200"/>
          </a:xfrm>
          <a:prstGeom prst="rect">
            <a:avLst/>
          </a:prstGeom>
          <a:noFill/>
          <a:ln>
            <a:noFill/>
          </a:ln>
        </p:spPr>
        <p:txBody>
          <a:bodyPr anchorCtr="0" anchor="t" bIns="0" lIns="0" spcFirstLastPara="1" rIns="0" wrap="square" tIns="0">
            <a:noAutofit/>
          </a:bodyPr>
          <a:lstStyle/>
          <a:p>
            <a:pPr indent="0" lvl="0" marL="0" rtl="0" algn="l">
              <a:lnSpc>
                <a:spcPct val="90000"/>
              </a:lnSpc>
              <a:spcBef>
                <a:spcPts val="0"/>
              </a:spcBef>
              <a:spcAft>
                <a:spcPts val="0"/>
              </a:spcAft>
              <a:buSzPts val="1400"/>
              <a:buNone/>
            </a:pPr>
            <a:r>
              <a:rPr lang="en-US" sz="1600"/>
              <a:t>By participating in this activity, you agree to comply with the IEEE Code of Ethics, all applicable laws, and all IEEE policies and procedures including, but not limited to, the IEEE SA Copyright Policy. </a:t>
            </a:r>
            <a:endParaRPr/>
          </a:p>
          <a:p>
            <a:pPr indent="0" lvl="0" marL="0" rtl="0" algn="l">
              <a:lnSpc>
                <a:spcPct val="90000"/>
              </a:lnSpc>
              <a:spcBef>
                <a:spcPts val="0"/>
              </a:spcBef>
              <a:spcAft>
                <a:spcPts val="0"/>
              </a:spcAft>
              <a:buSzPts val="1400"/>
              <a:buNone/>
            </a:pPr>
            <a:r>
              <a:t/>
            </a:r>
            <a:endParaRPr sz="2200">
              <a:latin typeface="Calibri"/>
              <a:ea typeface="Calibri"/>
              <a:cs typeface="Calibri"/>
              <a:sym typeface="Calibri"/>
            </a:endParaRPr>
          </a:p>
          <a:p>
            <a:pPr indent="-133350" lvl="2" marL="84535" rtl="0" algn="l">
              <a:lnSpc>
                <a:spcPct val="100000"/>
              </a:lnSpc>
              <a:spcBef>
                <a:spcPts val="300"/>
              </a:spcBef>
              <a:spcAft>
                <a:spcPts val="0"/>
              </a:spcAft>
              <a:buSzPts val="2100"/>
              <a:buChar char="▪"/>
            </a:pPr>
            <a:r>
              <a:rPr lang="en-US" sz="1400"/>
              <a:t>Previously Published material (copyright assertion indicated) shall not be presented/submitted to the Working Group nor incorporated into a Working Group draft unless permission is granted. </a:t>
            </a:r>
            <a:endParaRPr/>
          </a:p>
          <a:p>
            <a:pPr indent="-133350" lvl="2" marL="84535" rtl="0" algn="l">
              <a:lnSpc>
                <a:spcPct val="100000"/>
              </a:lnSpc>
              <a:spcBef>
                <a:spcPts val="300"/>
              </a:spcBef>
              <a:spcAft>
                <a:spcPts val="0"/>
              </a:spcAft>
              <a:buSzPts val="2100"/>
              <a:buChar char="▪"/>
            </a:pPr>
            <a:r>
              <a:rPr lang="en-US" sz="1400"/>
              <a:t>Prior to presentation or submission, you shall notify the Working Group Chair of previously Published material and should assist the Chair in obtaining copyright permission acceptable to IEEE SA.</a:t>
            </a:r>
            <a:endParaRPr/>
          </a:p>
          <a:p>
            <a:pPr indent="-133350" lvl="2" marL="84535" rtl="0" algn="l">
              <a:lnSpc>
                <a:spcPct val="100000"/>
              </a:lnSpc>
              <a:spcBef>
                <a:spcPts val="300"/>
              </a:spcBef>
              <a:spcAft>
                <a:spcPts val="0"/>
              </a:spcAft>
              <a:buSzPts val="2100"/>
              <a:buChar char="▪"/>
            </a:pPr>
            <a:r>
              <a:rPr lang="en-US" sz="1400"/>
              <a:t>For material that is not previously Published, IEEE is automatically granted a license to use any material that is presented or submitted.</a:t>
            </a:r>
            <a:endParaRPr/>
          </a:p>
          <a:p>
            <a:pPr indent="0" lvl="2" marL="84535" rtl="0" algn="l">
              <a:lnSpc>
                <a:spcPct val="100000"/>
              </a:lnSpc>
              <a:spcBef>
                <a:spcPts val="300"/>
              </a:spcBef>
              <a:spcAft>
                <a:spcPts val="0"/>
              </a:spcAft>
              <a:buSzPts val="2100"/>
              <a:buNone/>
            </a:pPr>
            <a:r>
              <a:t/>
            </a:r>
            <a:endParaRPr sz="1400"/>
          </a:p>
        </p:txBody>
      </p:sp>
      <p:sp>
        <p:nvSpPr>
          <p:cNvPr id="611" name="Google Shape;611;g890ac4a122_0_422"/>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p>
            <a:pPr indent="0" lvl="0" marL="0" rtl="0" algn="r">
              <a:lnSpc>
                <a:spcPct val="100000"/>
              </a:lnSpc>
              <a:spcBef>
                <a:spcPts val="0"/>
              </a:spcBef>
              <a:spcAft>
                <a:spcPts val="0"/>
              </a:spcAft>
              <a:buSzPts val="700"/>
              <a:buNone/>
            </a:pPr>
            <a:fld id="{00000000-1234-1234-1234-123412341234}" type="slidenum">
              <a:rPr lang="en-US"/>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5" name="Shape 615"/>
        <p:cNvGrpSpPr/>
        <p:nvPr/>
      </p:nvGrpSpPr>
      <p:grpSpPr>
        <a:xfrm>
          <a:off x="0" y="0"/>
          <a:ext cx="0" cy="0"/>
          <a:chOff x="0" y="0"/>
          <a:chExt cx="0" cy="0"/>
        </a:xfrm>
      </p:grpSpPr>
      <p:sp>
        <p:nvSpPr>
          <p:cNvPr id="616" name="Google Shape;616;g890ac4a122_0_428"/>
          <p:cNvSpPr txBox="1"/>
          <p:nvPr>
            <p:ph type="title"/>
          </p:nvPr>
        </p:nvSpPr>
        <p:spPr>
          <a:xfrm>
            <a:off x="457200" y="341751"/>
            <a:ext cx="8229600" cy="614700"/>
          </a:xfrm>
          <a:prstGeom prst="rect">
            <a:avLst/>
          </a:prstGeom>
          <a:noFill/>
          <a:ln>
            <a:noFill/>
          </a:ln>
        </p:spPr>
        <p:txBody>
          <a:bodyPr anchorCtr="0" anchor="t" bIns="0" lIns="0" spcFirstLastPara="1" rIns="0" wrap="square" tIns="0">
            <a:noAutofit/>
          </a:bodyPr>
          <a:lstStyle/>
          <a:p>
            <a:pPr indent="0" lvl="0" marL="0" rtl="0" algn="l">
              <a:lnSpc>
                <a:spcPct val="90000"/>
              </a:lnSpc>
              <a:spcBef>
                <a:spcPts val="0"/>
              </a:spcBef>
              <a:spcAft>
                <a:spcPts val="0"/>
              </a:spcAft>
              <a:buSzPts val="1400"/>
              <a:buNone/>
            </a:pPr>
            <a:r>
              <a:rPr lang="en-US"/>
              <a:t>IEEE SA COPYRIGHT POLICY</a:t>
            </a:r>
            <a:endParaRPr/>
          </a:p>
        </p:txBody>
      </p:sp>
      <p:sp>
        <p:nvSpPr>
          <p:cNvPr id="617" name="Google Shape;617;g890ac4a122_0_428"/>
          <p:cNvSpPr txBox="1"/>
          <p:nvPr>
            <p:ph idx="1" type="body"/>
          </p:nvPr>
        </p:nvSpPr>
        <p:spPr>
          <a:xfrm>
            <a:off x="457200" y="770120"/>
            <a:ext cx="8229600" cy="3390900"/>
          </a:xfrm>
          <a:prstGeom prst="rect">
            <a:avLst/>
          </a:prstGeom>
          <a:noFill/>
          <a:ln>
            <a:noFill/>
          </a:ln>
        </p:spPr>
        <p:txBody>
          <a:bodyPr anchorCtr="0" anchor="t" bIns="0" lIns="0" spcFirstLastPara="1" rIns="0" wrap="square" tIns="0">
            <a:noAutofit/>
          </a:bodyPr>
          <a:lstStyle/>
          <a:p>
            <a:pPr indent="-145732" lvl="2" marL="84535" rtl="0" algn="l">
              <a:lnSpc>
                <a:spcPct val="80000"/>
              </a:lnSpc>
              <a:spcBef>
                <a:spcPts val="0"/>
              </a:spcBef>
              <a:spcAft>
                <a:spcPts val="0"/>
              </a:spcAft>
              <a:buSzPts val="2295"/>
              <a:buChar char="▪"/>
            </a:pPr>
            <a:r>
              <a:rPr lang="en-US" sz="1530"/>
              <a:t>The IEEE SA Copyright Policy is described in the IEEE SA Standards Board Bylaws and IEEE SA Standards Board Operations Manual</a:t>
            </a:r>
            <a:br>
              <a:rPr lang="en-US" sz="1530"/>
            </a:br>
            <a:endParaRPr sz="1530"/>
          </a:p>
          <a:p>
            <a:pPr indent="-137668" lvl="3" marL="214311" rtl="0" algn="l">
              <a:lnSpc>
                <a:spcPct val="80000"/>
              </a:lnSpc>
              <a:spcBef>
                <a:spcPts val="150"/>
              </a:spcBef>
              <a:spcAft>
                <a:spcPts val="0"/>
              </a:spcAft>
              <a:buClr>
                <a:schemeClr val="dk1"/>
              </a:buClr>
              <a:buSzPts val="2168"/>
              <a:buChar char="﹣"/>
            </a:pPr>
            <a:r>
              <a:rPr lang="en-US" sz="1445"/>
              <a:t>IEEE SA Copyright Policy, see </a:t>
            </a:r>
            <a:br>
              <a:rPr lang="en-US" sz="1445"/>
            </a:br>
            <a:r>
              <a:rPr lang="en-US" sz="1445"/>
              <a:t>	Clause 7 of the IEEE SA Standards Board Bylaws</a:t>
            </a:r>
            <a:br>
              <a:rPr lang="en-US" sz="1445"/>
            </a:br>
            <a:r>
              <a:rPr lang="en-US" sz="1445"/>
              <a:t> 	</a:t>
            </a:r>
            <a:r>
              <a:rPr lang="en-US" sz="1190" u="sng">
                <a:solidFill>
                  <a:schemeClr val="hlink"/>
                </a:solidFill>
                <a:hlinkClick r:id="rId3"/>
              </a:rPr>
              <a:t>https://standards.ieee.org/about/policies/bylaws/sect6-7.html#7</a:t>
            </a:r>
            <a:br>
              <a:rPr lang="en-US" sz="1190"/>
            </a:br>
            <a:r>
              <a:rPr lang="en-US" sz="1445"/>
              <a:t>	Clause 6.1 of the IEEE SA Standards Board Operations Manual</a:t>
            </a:r>
            <a:br>
              <a:rPr lang="en-US" sz="1445"/>
            </a:br>
            <a:r>
              <a:rPr lang="en-US" sz="1445"/>
              <a:t>	</a:t>
            </a:r>
            <a:r>
              <a:rPr lang="en-US" sz="1190" u="sng">
                <a:solidFill>
                  <a:schemeClr val="hlink"/>
                </a:solidFill>
                <a:hlinkClick r:id="rId4"/>
              </a:rPr>
              <a:t>https://standards.ieee.org/about/policies/opman/sect6.html</a:t>
            </a:r>
            <a:br>
              <a:rPr lang="en-US" sz="1190"/>
            </a:br>
            <a:endParaRPr sz="1190"/>
          </a:p>
          <a:p>
            <a:pPr indent="-145732" lvl="2" marL="84535" rtl="0" algn="l">
              <a:lnSpc>
                <a:spcPct val="80000"/>
              </a:lnSpc>
              <a:spcBef>
                <a:spcPts val="300"/>
              </a:spcBef>
              <a:spcAft>
                <a:spcPts val="0"/>
              </a:spcAft>
              <a:buSzPts val="2295"/>
              <a:buChar char="▪"/>
            </a:pPr>
            <a:r>
              <a:rPr lang="en-US" sz="1530"/>
              <a:t>IEEE SA Copyright Permission</a:t>
            </a:r>
            <a:endParaRPr/>
          </a:p>
          <a:p>
            <a:pPr indent="-128586" lvl="3" marL="214311" rtl="0" algn="l">
              <a:lnSpc>
                <a:spcPct val="80000"/>
              </a:lnSpc>
              <a:spcBef>
                <a:spcPts val="150"/>
              </a:spcBef>
              <a:spcAft>
                <a:spcPts val="0"/>
              </a:spcAft>
              <a:buClr>
                <a:schemeClr val="dk1"/>
              </a:buClr>
              <a:buSzPts val="1785"/>
              <a:buChar char="﹣"/>
            </a:pPr>
            <a:r>
              <a:rPr lang="en-US" sz="1190" u="sng">
                <a:solidFill>
                  <a:schemeClr val="hlink"/>
                </a:solidFill>
                <a:hlinkClick r:id="rId5"/>
              </a:rPr>
              <a:t>https://standards.ieee.org/content/dam/ieee-standards/standards/web/documents/other/permissionltrs.zip</a:t>
            </a:r>
            <a:br>
              <a:rPr lang="en-US" sz="1190"/>
            </a:br>
            <a:endParaRPr sz="1190"/>
          </a:p>
          <a:p>
            <a:pPr indent="-145732" lvl="2" marL="84535" rtl="0" algn="l">
              <a:lnSpc>
                <a:spcPct val="80000"/>
              </a:lnSpc>
              <a:spcBef>
                <a:spcPts val="300"/>
              </a:spcBef>
              <a:spcAft>
                <a:spcPts val="0"/>
              </a:spcAft>
              <a:buSzPts val="2295"/>
              <a:buChar char="▪"/>
            </a:pPr>
            <a:r>
              <a:rPr lang="en-US" sz="1530"/>
              <a:t>IEEE SA Copyright FAQs</a:t>
            </a:r>
            <a:endParaRPr/>
          </a:p>
          <a:p>
            <a:pPr indent="-128586" lvl="3" marL="214311" rtl="0" algn="l">
              <a:lnSpc>
                <a:spcPct val="80000"/>
              </a:lnSpc>
              <a:spcBef>
                <a:spcPts val="150"/>
              </a:spcBef>
              <a:spcAft>
                <a:spcPts val="0"/>
              </a:spcAft>
              <a:buClr>
                <a:schemeClr val="dk1"/>
              </a:buClr>
              <a:buSzPts val="1785"/>
              <a:buChar char="﹣"/>
            </a:pPr>
            <a:r>
              <a:rPr lang="en-US" sz="1190" u="sng">
                <a:solidFill>
                  <a:schemeClr val="hlink"/>
                </a:solidFill>
                <a:hlinkClick r:id="rId6"/>
              </a:rPr>
              <a:t>http://standards.ieee.org/faqs/copyrights.html/</a:t>
            </a:r>
            <a:endParaRPr sz="1190"/>
          </a:p>
          <a:p>
            <a:pPr indent="0" lvl="2" marL="1191" rtl="0" algn="l">
              <a:lnSpc>
                <a:spcPct val="80000"/>
              </a:lnSpc>
              <a:spcBef>
                <a:spcPts val="300"/>
              </a:spcBef>
              <a:spcAft>
                <a:spcPts val="0"/>
              </a:spcAft>
              <a:buSzPts val="1785"/>
              <a:buNone/>
            </a:pPr>
            <a:r>
              <a:t/>
            </a:r>
            <a:endParaRPr sz="1190"/>
          </a:p>
          <a:p>
            <a:pPr indent="-145732" lvl="2" marL="84535" rtl="0" algn="l">
              <a:lnSpc>
                <a:spcPct val="80000"/>
              </a:lnSpc>
              <a:spcBef>
                <a:spcPts val="300"/>
              </a:spcBef>
              <a:spcAft>
                <a:spcPts val="0"/>
              </a:spcAft>
              <a:buSzPts val="2295"/>
              <a:buChar char="▪"/>
            </a:pPr>
            <a:r>
              <a:rPr lang="en-US" sz="1530"/>
              <a:t>Distribution of Draft Standards (see 6.1.3 of the SASB Operations Manual)</a:t>
            </a:r>
            <a:endParaRPr/>
          </a:p>
          <a:p>
            <a:pPr indent="-128586" lvl="3" marL="214311" rtl="0" algn="l">
              <a:lnSpc>
                <a:spcPct val="80000"/>
              </a:lnSpc>
              <a:spcBef>
                <a:spcPts val="150"/>
              </a:spcBef>
              <a:spcAft>
                <a:spcPts val="0"/>
              </a:spcAft>
              <a:buClr>
                <a:schemeClr val="dk1"/>
              </a:buClr>
              <a:buSzPts val="1785"/>
              <a:buChar char="﹣"/>
            </a:pPr>
            <a:r>
              <a:rPr lang="en-US" sz="1190" u="sng">
                <a:solidFill>
                  <a:schemeClr val="hlink"/>
                </a:solidFill>
                <a:hlinkClick r:id="rId7"/>
              </a:rPr>
              <a:t>https://standards.ieee.org/about/policies/opman/sect6.html</a:t>
            </a:r>
            <a:endParaRPr sz="1190"/>
          </a:p>
          <a:p>
            <a:pPr indent="0" lvl="2" marL="84535" rtl="0" algn="l">
              <a:lnSpc>
                <a:spcPct val="80000"/>
              </a:lnSpc>
              <a:spcBef>
                <a:spcPts val="300"/>
              </a:spcBef>
              <a:spcAft>
                <a:spcPts val="0"/>
              </a:spcAft>
              <a:buSzPts val="1785"/>
              <a:buNone/>
            </a:pPr>
            <a:r>
              <a:t/>
            </a:r>
            <a:endParaRPr sz="1190"/>
          </a:p>
        </p:txBody>
      </p:sp>
      <p:sp>
        <p:nvSpPr>
          <p:cNvPr id="618" name="Google Shape;618;g890ac4a122_0_428"/>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p>
            <a:pPr indent="0" lvl="0" marL="0" rtl="0" algn="r">
              <a:lnSpc>
                <a:spcPct val="100000"/>
              </a:lnSpc>
              <a:spcBef>
                <a:spcPts val="0"/>
              </a:spcBef>
              <a:spcAft>
                <a:spcPts val="0"/>
              </a:spcAft>
              <a:buSzPts val="700"/>
              <a:buNone/>
            </a:pPr>
            <a:fld id="{00000000-1234-1234-1234-123412341234}" type="slidenum">
              <a:rPr lang="en-US"/>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IEEE_template">
  <a:themeElements>
    <a:clrScheme name="Custom 8">
      <a:dk1>
        <a:srgbClr val="000000"/>
      </a:dk1>
      <a:lt1>
        <a:srgbClr val="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