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61.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59.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56.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5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61" r:id="rId4"/>
    <p:sldMasterId id="214748367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Lst>
  <p:sldSz cy="5143500" cx="9144000"/>
  <p:notesSz cx="7772400" cy="10058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40" roundtripDataSignature="AMtx7mhQswjMPYw3aB6jom3hbwj9ie4wC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customschemas.google.com/relationships/presentationmetadata" Target="metadata"/><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3.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slide" Target="slides/slide33.xml"/><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6" name="Shape 486"/>
        <p:cNvGrpSpPr/>
        <p:nvPr/>
      </p:nvGrpSpPr>
      <p:grpSpPr>
        <a:xfrm>
          <a:off x="0" y="0"/>
          <a:ext cx="0" cy="0"/>
          <a:chOff x="0" y="0"/>
          <a:chExt cx="0" cy="0"/>
        </a:xfrm>
      </p:grpSpPr>
      <p:sp>
        <p:nvSpPr>
          <p:cNvPr id="487" name="Google Shape;487;p1: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88" name="Google Shape;488;p1: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4" name="Shape 544"/>
        <p:cNvGrpSpPr/>
        <p:nvPr/>
      </p:nvGrpSpPr>
      <p:grpSpPr>
        <a:xfrm>
          <a:off x="0" y="0"/>
          <a:ext cx="0" cy="0"/>
          <a:chOff x="0" y="0"/>
          <a:chExt cx="0" cy="0"/>
        </a:xfrm>
      </p:grpSpPr>
      <p:sp>
        <p:nvSpPr>
          <p:cNvPr id="545" name="Google Shape;545;g947e2211e0_0_0: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46" name="Google Shape;546;g947e2211e0_0_0: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1" name="Shape 551"/>
        <p:cNvGrpSpPr/>
        <p:nvPr/>
      </p:nvGrpSpPr>
      <p:grpSpPr>
        <a:xfrm>
          <a:off x="0" y="0"/>
          <a:ext cx="0" cy="0"/>
          <a:chOff x="0" y="0"/>
          <a:chExt cx="0" cy="0"/>
        </a:xfrm>
      </p:grpSpPr>
      <p:sp>
        <p:nvSpPr>
          <p:cNvPr id="552" name="Google Shape;552;ga02af9242c_0_0: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53" name="Google Shape;553;ga02af9242c_0_0: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6" name="Shape 556"/>
        <p:cNvGrpSpPr/>
        <p:nvPr/>
      </p:nvGrpSpPr>
      <p:grpSpPr>
        <a:xfrm>
          <a:off x="0" y="0"/>
          <a:ext cx="0" cy="0"/>
          <a:chOff x="0" y="0"/>
          <a:chExt cx="0" cy="0"/>
        </a:xfrm>
      </p:grpSpPr>
      <p:sp>
        <p:nvSpPr>
          <p:cNvPr id="557" name="Google Shape;557;ga4762a6d7a_0_61: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58" name="Google Shape;558;ga4762a6d7a_0_61: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1" name="Shape 561"/>
        <p:cNvGrpSpPr/>
        <p:nvPr/>
      </p:nvGrpSpPr>
      <p:grpSpPr>
        <a:xfrm>
          <a:off x="0" y="0"/>
          <a:ext cx="0" cy="0"/>
          <a:chOff x="0" y="0"/>
          <a:chExt cx="0" cy="0"/>
        </a:xfrm>
      </p:grpSpPr>
      <p:sp>
        <p:nvSpPr>
          <p:cNvPr id="562" name="Google Shape;562;ga4762a6d7a_0_57: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3" name="Google Shape;563;ga4762a6d7a_0_57: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6" name="Shape 566"/>
        <p:cNvGrpSpPr/>
        <p:nvPr/>
      </p:nvGrpSpPr>
      <p:grpSpPr>
        <a:xfrm>
          <a:off x="0" y="0"/>
          <a:ext cx="0" cy="0"/>
          <a:chOff x="0" y="0"/>
          <a:chExt cx="0" cy="0"/>
        </a:xfrm>
      </p:grpSpPr>
      <p:sp>
        <p:nvSpPr>
          <p:cNvPr id="567" name="Google Shape;567;ga4762a6d7a_0_0: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8" name="Google Shape;568;ga4762a6d7a_0_0: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1" name="Shape 571"/>
        <p:cNvGrpSpPr/>
        <p:nvPr/>
      </p:nvGrpSpPr>
      <p:grpSpPr>
        <a:xfrm>
          <a:off x="0" y="0"/>
          <a:ext cx="0" cy="0"/>
          <a:chOff x="0" y="0"/>
          <a:chExt cx="0" cy="0"/>
        </a:xfrm>
      </p:grpSpPr>
      <p:sp>
        <p:nvSpPr>
          <p:cNvPr id="572" name="Google Shape;572;ga02af9242c_0_42: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3" name="Google Shape;573;ga02af9242c_0_42: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6" name="Shape 576"/>
        <p:cNvGrpSpPr/>
        <p:nvPr/>
      </p:nvGrpSpPr>
      <p:grpSpPr>
        <a:xfrm>
          <a:off x="0" y="0"/>
          <a:ext cx="0" cy="0"/>
          <a:chOff x="0" y="0"/>
          <a:chExt cx="0" cy="0"/>
        </a:xfrm>
      </p:grpSpPr>
      <p:sp>
        <p:nvSpPr>
          <p:cNvPr id="577" name="Google Shape;577;ga4762a6d7a_0_4: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8" name="Google Shape;578;ga4762a6d7a_0_4: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1" name="Shape 581"/>
        <p:cNvGrpSpPr/>
        <p:nvPr/>
      </p:nvGrpSpPr>
      <p:grpSpPr>
        <a:xfrm>
          <a:off x="0" y="0"/>
          <a:ext cx="0" cy="0"/>
          <a:chOff x="0" y="0"/>
          <a:chExt cx="0" cy="0"/>
        </a:xfrm>
      </p:grpSpPr>
      <p:sp>
        <p:nvSpPr>
          <p:cNvPr id="582" name="Google Shape;582;ga02af9242c_0_6: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3" name="Google Shape;583;ga02af9242c_0_6: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6" name="Shape 586"/>
        <p:cNvGrpSpPr/>
        <p:nvPr/>
      </p:nvGrpSpPr>
      <p:grpSpPr>
        <a:xfrm>
          <a:off x="0" y="0"/>
          <a:ext cx="0" cy="0"/>
          <a:chOff x="0" y="0"/>
          <a:chExt cx="0" cy="0"/>
        </a:xfrm>
      </p:grpSpPr>
      <p:sp>
        <p:nvSpPr>
          <p:cNvPr id="587" name="Google Shape;587;ga4762a6d7a_0_29: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8" name="Google Shape;588;ga4762a6d7a_0_29: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1" name="Shape 591"/>
        <p:cNvGrpSpPr/>
        <p:nvPr/>
      </p:nvGrpSpPr>
      <p:grpSpPr>
        <a:xfrm>
          <a:off x="0" y="0"/>
          <a:ext cx="0" cy="0"/>
          <a:chOff x="0" y="0"/>
          <a:chExt cx="0" cy="0"/>
        </a:xfrm>
      </p:grpSpPr>
      <p:sp>
        <p:nvSpPr>
          <p:cNvPr id="592" name="Google Shape;592;ga4762a6d7a_0_34: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3" name="Google Shape;593;ga4762a6d7a_0_34: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2" name="Shape 492"/>
        <p:cNvGrpSpPr/>
        <p:nvPr/>
      </p:nvGrpSpPr>
      <p:grpSpPr>
        <a:xfrm>
          <a:off x="0" y="0"/>
          <a:ext cx="0" cy="0"/>
          <a:chOff x="0" y="0"/>
          <a:chExt cx="0" cy="0"/>
        </a:xfrm>
      </p:grpSpPr>
      <p:sp>
        <p:nvSpPr>
          <p:cNvPr id="493" name="Google Shape;493;p2: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4" name="Google Shape;494;p2: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6" name="Shape 596"/>
        <p:cNvGrpSpPr/>
        <p:nvPr/>
      </p:nvGrpSpPr>
      <p:grpSpPr>
        <a:xfrm>
          <a:off x="0" y="0"/>
          <a:ext cx="0" cy="0"/>
          <a:chOff x="0" y="0"/>
          <a:chExt cx="0" cy="0"/>
        </a:xfrm>
      </p:grpSpPr>
      <p:sp>
        <p:nvSpPr>
          <p:cNvPr id="597" name="Google Shape;597;ga4762a6d7a_0_25: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8" name="Google Shape;598;ga4762a6d7a_0_25: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1" name="Shape 601"/>
        <p:cNvGrpSpPr/>
        <p:nvPr/>
      </p:nvGrpSpPr>
      <p:grpSpPr>
        <a:xfrm>
          <a:off x="0" y="0"/>
          <a:ext cx="0" cy="0"/>
          <a:chOff x="0" y="0"/>
          <a:chExt cx="0" cy="0"/>
        </a:xfrm>
      </p:grpSpPr>
      <p:sp>
        <p:nvSpPr>
          <p:cNvPr id="602" name="Google Shape;602;ga0fdc9923c_0_14: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3" name="Google Shape;603;ga0fdc9923c_0_14: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6" name="Shape 606"/>
        <p:cNvGrpSpPr/>
        <p:nvPr/>
      </p:nvGrpSpPr>
      <p:grpSpPr>
        <a:xfrm>
          <a:off x="0" y="0"/>
          <a:ext cx="0" cy="0"/>
          <a:chOff x="0" y="0"/>
          <a:chExt cx="0" cy="0"/>
        </a:xfrm>
      </p:grpSpPr>
      <p:sp>
        <p:nvSpPr>
          <p:cNvPr id="607" name="Google Shape;607;ga0fdc9923c_0_10: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8" name="Google Shape;608;ga0fdc9923c_0_10: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1" name="Shape 611"/>
        <p:cNvGrpSpPr/>
        <p:nvPr/>
      </p:nvGrpSpPr>
      <p:grpSpPr>
        <a:xfrm>
          <a:off x="0" y="0"/>
          <a:ext cx="0" cy="0"/>
          <a:chOff x="0" y="0"/>
          <a:chExt cx="0" cy="0"/>
        </a:xfrm>
      </p:grpSpPr>
      <p:sp>
        <p:nvSpPr>
          <p:cNvPr id="612" name="Google Shape;612;ga0fdc9923c_0_5: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13" name="Google Shape;613;ga0fdc9923c_0_5: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6" name="Shape 616"/>
        <p:cNvGrpSpPr/>
        <p:nvPr/>
      </p:nvGrpSpPr>
      <p:grpSpPr>
        <a:xfrm>
          <a:off x="0" y="0"/>
          <a:ext cx="0" cy="0"/>
          <a:chOff x="0" y="0"/>
          <a:chExt cx="0" cy="0"/>
        </a:xfrm>
      </p:grpSpPr>
      <p:sp>
        <p:nvSpPr>
          <p:cNvPr id="617" name="Google Shape;617;ga02af9242c_0_12: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18" name="Google Shape;618;ga02af9242c_0_12: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1" name="Shape 621"/>
        <p:cNvGrpSpPr/>
        <p:nvPr/>
      </p:nvGrpSpPr>
      <p:grpSpPr>
        <a:xfrm>
          <a:off x="0" y="0"/>
          <a:ext cx="0" cy="0"/>
          <a:chOff x="0" y="0"/>
          <a:chExt cx="0" cy="0"/>
        </a:xfrm>
      </p:grpSpPr>
      <p:sp>
        <p:nvSpPr>
          <p:cNvPr id="622" name="Google Shape;622;ga4762a6d7a_0_39: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3" name="Google Shape;623;ga4762a6d7a_0_39: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6" name="Shape 626"/>
        <p:cNvGrpSpPr/>
        <p:nvPr/>
      </p:nvGrpSpPr>
      <p:grpSpPr>
        <a:xfrm>
          <a:off x="0" y="0"/>
          <a:ext cx="0" cy="0"/>
          <a:chOff x="0" y="0"/>
          <a:chExt cx="0" cy="0"/>
        </a:xfrm>
      </p:grpSpPr>
      <p:sp>
        <p:nvSpPr>
          <p:cNvPr id="627" name="Google Shape;627;ga02af9242c_0_21: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8" name="Google Shape;628;ga02af9242c_0_21: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1" name="Shape 631"/>
        <p:cNvGrpSpPr/>
        <p:nvPr/>
      </p:nvGrpSpPr>
      <p:grpSpPr>
        <a:xfrm>
          <a:off x="0" y="0"/>
          <a:ext cx="0" cy="0"/>
          <a:chOff x="0" y="0"/>
          <a:chExt cx="0" cy="0"/>
        </a:xfrm>
      </p:grpSpPr>
      <p:sp>
        <p:nvSpPr>
          <p:cNvPr id="632" name="Google Shape;632;ga02af9242c_0_30: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3" name="Google Shape;633;ga02af9242c_0_30: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6" name="Shape 636"/>
        <p:cNvGrpSpPr/>
        <p:nvPr/>
      </p:nvGrpSpPr>
      <p:grpSpPr>
        <a:xfrm>
          <a:off x="0" y="0"/>
          <a:ext cx="0" cy="0"/>
          <a:chOff x="0" y="0"/>
          <a:chExt cx="0" cy="0"/>
        </a:xfrm>
      </p:grpSpPr>
      <p:sp>
        <p:nvSpPr>
          <p:cNvPr id="637" name="Google Shape;637;ga4762a6d7a_0_47: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8" name="Google Shape;638;ga4762a6d7a_0_47: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1" name="Shape 641"/>
        <p:cNvGrpSpPr/>
        <p:nvPr/>
      </p:nvGrpSpPr>
      <p:grpSpPr>
        <a:xfrm>
          <a:off x="0" y="0"/>
          <a:ext cx="0" cy="0"/>
          <a:chOff x="0" y="0"/>
          <a:chExt cx="0" cy="0"/>
        </a:xfrm>
      </p:grpSpPr>
      <p:sp>
        <p:nvSpPr>
          <p:cNvPr id="642" name="Google Shape;642;ga02af9242c_0_36: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3" name="Google Shape;643;ga02af9242c_0_36: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8" name="Shape 498"/>
        <p:cNvGrpSpPr/>
        <p:nvPr/>
      </p:nvGrpSpPr>
      <p:grpSpPr>
        <a:xfrm>
          <a:off x="0" y="0"/>
          <a:ext cx="0" cy="0"/>
          <a:chOff x="0" y="0"/>
          <a:chExt cx="0" cy="0"/>
        </a:xfrm>
      </p:grpSpPr>
      <p:sp>
        <p:nvSpPr>
          <p:cNvPr id="499" name="Google Shape;499;p3: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00" name="Google Shape;500;p3: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6" name="Shape 646"/>
        <p:cNvGrpSpPr/>
        <p:nvPr/>
      </p:nvGrpSpPr>
      <p:grpSpPr>
        <a:xfrm>
          <a:off x="0" y="0"/>
          <a:ext cx="0" cy="0"/>
          <a:chOff x="0" y="0"/>
          <a:chExt cx="0" cy="0"/>
        </a:xfrm>
      </p:grpSpPr>
      <p:sp>
        <p:nvSpPr>
          <p:cNvPr id="647" name="Google Shape;647;ga0fdc9923c_0_19: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p:spPr>
      </p:sp>
      <p:sp>
        <p:nvSpPr>
          <p:cNvPr id="648" name="Google Shape;648;ga0fdc9923c_0_19:notes"/>
          <p:cNvSpPr txBox="1"/>
          <p:nvPr>
            <p:ph idx="1" type="body"/>
          </p:nvPr>
        </p:nvSpPr>
        <p:spPr>
          <a:xfrm>
            <a:off x="777225" y="4777725"/>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1" name="Shape 651"/>
        <p:cNvGrpSpPr/>
        <p:nvPr/>
      </p:nvGrpSpPr>
      <p:grpSpPr>
        <a:xfrm>
          <a:off x="0" y="0"/>
          <a:ext cx="0" cy="0"/>
          <a:chOff x="0" y="0"/>
          <a:chExt cx="0" cy="0"/>
        </a:xfrm>
      </p:grpSpPr>
      <p:sp>
        <p:nvSpPr>
          <p:cNvPr id="652" name="Google Shape;652;p11: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53" name="Google Shape;653;p11: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7" name="Shape 657"/>
        <p:cNvGrpSpPr/>
        <p:nvPr/>
      </p:nvGrpSpPr>
      <p:grpSpPr>
        <a:xfrm>
          <a:off x="0" y="0"/>
          <a:ext cx="0" cy="0"/>
          <a:chOff x="0" y="0"/>
          <a:chExt cx="0" cy="0"/>
        </a:xfrm>
      </p:grpSpPr>
      <p:sp>
        <p:nvSpPr>
          <p:cNvPr id="658" name="Google Shape;658;p12: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59" name="Google Shape;659;p12: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3" name="Shape 663"/>
        <p:cNvGrpSpPr/>
        <p:nvPr/>
      </p:nvGrpSpPr>
      <p:grpSpPr>
        <a:xfrm>
          <a:off x="0" y="0"/>
          <a:ext cx="0" cy="0"/>
          <a:chOff x="0" y="0"/>
          <a:chExt cx="0" cy="0"/>
        </a:xfrm>
      </p:grpSpPr>
      <p:sp>
        <p:nvSpPr>
          <p:cNvPr id="664" name="Google Shape;664;p13: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65" name="Google Shape;665;p13: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4" name="Shape 504"/>
        <p:cNvGrpSpPr/>
        <p:nvPr/>
      </p:nvGrpSpPr>
      <p:grpSpPr>
        <a:xfrm>
          <a:off x="0" y="0"/>
          <a:ext cx="0" cy="0"/>
          <a:chOff x="0" y="0"/>
          <a:chExt cx="0" cy="0"/>
        </a:xfrm>
      </p:grpSpPr>
      <p:sp>
        <p:nvSpPr>
          <p:cNvPr id="505" name="Google Shape;505;p4: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06" name="Google Shape;506;p4: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0" name="Shape 510"/>
        <p:cNvGrpSpPr/>
        <p:nvPr/>
      </p:nvGrpSpPr>
      <p:grpSpPr>
        <a:xfrm>
          <a:off x="0" y="0"/>
          <a:ext cx="0" cy="0"/>
          <a:chOff x="0" y="0"/>
          <a:chExt cx="0" cy="0"/>
        </a:xfrm>
      </p:grpSpPr>
      <p:sp>
        <p:nvSpPr>
          <p:cNvPr id="511" name="Google Shape;511;p5: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12" name="Google Shape;512;p5: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6" name="Shape 516"/>
        <p:cNvGrpSpPr/>
        <p:nvPr/>
      </p:nvGrpSpPr>
      <p:grpSpPr>
        <a:xfrm>
          <a:off x="0" y="0"/>
          <a:ext cx="0" cy="0"/>
          <a:chOff x="0" y="0"/>
          <a:chExt cx="0" cy="0"/>
        </a:xfrm>
      </p:grpSpPr>
      <p:sp>
        <p:nvSpPr>
          <p:cNvPr id="517" name="Google Shape;517;g890ac4a122_0_410:notes"/>
          <p:cNvSpPr txBox="1"/>
          <p:nvPr>
            <p:ph idx="1" type="body"/>
          </p:nvPr>
        </p:nvSpPr>
        <p:spPr>
          <a:xfrm>
            <a:off x="777240" y="4777740"/>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18" name="Google Shape;518;g890ac4a122_0_410:notes"/>
          <p:cNvSpPr/>
          <p:nvPr>
            <p:ph idx="2" type="sldImg"/>
          </p:nvPr>
        </p:nvSpPr>
        <p:spPr>
          <a:xfrm>
            <a:off x="431800" y="754380"/>
            <a:ext cx="69087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3" name="Shape 523"/>
        <p:cNvGrpSpPr/>
        <p:nvPr/>
      </p:nvGrpSpPr>
      <p:grpSpPr>
        <a:xfrm>
          <a:off x="0" y="0"/>
          <a:ext cx="0" cy="0"/>
          <a:chOff x="0" y="0"/>
          <a:chExt cx="0" cy="0"/>
        </a:xfrm>
      </p:grpSpPr>
      <p:sp>
        <p:nvSpPr>
          <p:cNvPr id="524" name="Google Shape;524;g890ac4a122_0_416:notes"/>
          <p:cNvSpPr txBox="1"/>
          <p:nvPr>
            <p:ph idx="1" type="body"/>
          </p:nvPr>
        </p:nvSpPr>
        <p:spPr>
          <a:xfrm>
            <a:off x="777240" y="4777740"/>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25" name="Google Shape;525;g890ac4a122_0_416:notes"/>
          <p:cNvSpPr/>
          <p:nvPr>
            <p:ph idx="2" type="sldImg"/>
          </p:nvPr>
        </p:nvSpPr>
        <p:spPr>
          <a:xfrm>
            <a:off x="431800" y="754380"/>
            <a:ext cx="69087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0" name="Shape 530"/>
        <p:cNvGrpSpPr/>
        <p:nvPr/>
      </p:nvGrpSpPr>
      <p:grpSpPr>
        <a:xfrm>
          <a:off x="0" y="0"/>
          <a:ext cx="0" cy="0"/>
          <a:chOff x="0" y="0"/>
          <a:chExt cx="0" cy="0"/>
        </a:xfrm>
      </p:grpSpPr>
      <p:sp>
        <p:nvSpPr>
          <p:cNvPr id="531" name="Google Shape;531;g890ac4a122_0_422:notes"/>
          <p:cNvSpPr txBox="1"/>
          <p:nvPr>
            <p:ph idx="1" type="body"/>
          </p:nvPr>
        </p:nvSpPr>
        <p:spPr>
          <a:xfrm>
            <a:off x="777240" y="4777740"/>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32" name="Google Shape;532;g890ac4a122_0_422:notes"/>
          <p:cNvSpPr/>
          <p:nvPr>
            <p:ph idx="2" type="sldImg"/>
          </p:nvPr>
        </p:nvSpPr>
        <p:spPr>
          <a:xfrm>
            <a:off x="431800" y="754380"/>
            <a:ext cx="69087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7" name="Shape 537"/>
        <p:cNvGrpSpPr/>
        <p:nvPr/>
      </p:nvGrpSpPr>
      <p:grpSpPr>
        <a:xfrm>
          <a:off x="0" y="0"/>
          <a:ext cx="0" cy="0"/>
          <a:chOff x="0" y="0"/>
          <a:chExt cx="0" cy="0"/>
        </a:xfrm>
      </p:grpSpPr>
      <p:sp>
        <p:nvSpPr>
          <p:cNvPr id="538" name="Google Shape;538;g890ac4a122_0_428:notes"/>
          <p:cNvSpPr txBox="1"/>
          <p:nvPr>
            <p:ph idx="1" type="body"/>
          </p:nvPr>
        </p:nvSpPr>
        <p:spPr>
          <a:xfrm>
            <a:off x="777240" y="4777740"/>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39" name="Google Shape;539;g890ac4a122_0_428:notes"/>
          <p:cNvSpPr/>
          <p:nvPr>
            <p:ph idx="2" type="sldImg"/>
          </p:nvPr>
        </p:nvSpPr>
        <p:spPr>
          <a:xfrm>
            <a:off x="431800" y="754380"/>
            <a:ext cx="69087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1.png"/><Relationship Id="rId4" Type="http://schemas.openxmlformats.org/officeDocument/2006/relationships/image" Target="../media/image8.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image" Target="../media/image7.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8" name="Shape 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38" name="Shape 38"/>
        <p:cNvGrpSpPr/>
        <p:nvPr/>
      </p:nvGrpSpPr>
      <p:grpSpPr>
        <a:xfrm>
          <a:off x="0" y="0"/>
          <a:ext cx="0" cy="0"/>
          <a:chOff x="0" y="0"/>
          <a:chExt cx="0" cy="0"/>
        </a:xfrm>
      </p:grpSpPr>
      <p:sp>
        <p:nvSpPr>
          <p:cNvPr id="39" name="Google Shape;39;p28"/>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28"/>
          <p:cNvSpPr txBox="1"/>
          <p:nvPr>
            <p:ph idx="1" type="body"/>
          </p:nvPr>
        </p:nvSpPr>
        <p:spPr>
          <a:xfrm>
            <a:off x="457200" y="1203480"/>
            <a:ext cx="822924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1" name="Google Shape;41;p28"/>
          <p:cNvSpPr txBox="1"/>
          <p:nvPr>
            <p:ph idx="2" type="body"/>
          </p:nvPr>
        </p:nvSpPr>
        <p:spPr>
          <a:xfrm>
            <a:off x="457200" y="2761920"/>
            <a:ext cx="822924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2" name="Shape 42"/>
        <p:cNvGrpSpPr/>
        <p:nvPr/>
      </p:nvGrpSpPr>
      <p:grpSpPr>
        <a:xfrm>
          <a:off x="0" y="0"/>
          <a:ext cx="0" cy="0"/>
          <a:chOff x="0" y="0"/>
          <a:chExt cx="0" cy="0"/>
        </a:xfrm>
      </p:grpSpPr>
      <p:sp>
        <p:nvSpPr>
          <p:cNvPr id="43" name="Google Shape;43;p29"/>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9"/>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5" name="Google Shape;45;p29"/>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6" name="Google Shape;46;p29"/>
          <p:cNvSpPr txBox="1"/>
          <p:nvPr>
            <p:ph idx="3" type="body"/>
          </p:nvPr>
        </p:nvSpPr>
        <p:spPr>
          <a:xfrm>
            <a:off x="45720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7" name="Google Shape;47;p29"/>
          <p:cNvSpPr txBox="1"/>
          <p:nvPr>
            <p:ph idx="4" type="body"/>
          </p:nvPr>
        </p:nvSpPr>
        <p:spPr>
          <a:xfrm>
            <a:off x="467424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48" name="Shape 48"/>
        <p:cNvGrpSpPr/>
        <p:nvPr/>
      </p:nvGrpSpPr>
      <p:grpSpPr>
        <a:xfrm>
          <a:off x="0" y="0"/>
          <a:ext cx="0" cy="0"/>
          <a:chOff x="0" y="0"/>
          <a:chExt cx="0" cy="0"/>
        </a:xfrm>
      </p:grpSpPr>
      <p:sp>
        <p:nvSpPr>
          <p:cNvPr id="49" name="Google Shape;49;p30"/>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30"/>
          <p:cNvSpPr txBox="1"/>
          <p:nvPr>
            <p:ph idx="1" type="body"/>
          </p:nvPr>
        </p:nvSpPr>
        <p:spPr>
          <a:xfrm>
            <a:off x="457200" y="120348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1" name="Google Shape;51;p30"/>
          <p:cNvSpPr txBox="1"/>
          <p:nvPr>
            <p:ph idx="2" type="body"/>
          </p:nvPr>
        </p:nvSpPr>
        <p:spPr>
          <a:xfrm>
            <a:off x="3239640" y="120348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2" name="Google Shape;52;p30"/>
          <p:cNvSpPr txBox="1"/>
          <p:nvPr>
            <p:ph idx="3" type="body"/>
          </p:nvPr>
        </p:nvSpPr>
        <p:spPr>
          <a:xfrm>
            <a:off x="6022080" y="120348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3" name="Google Shape;53;p30"/>
          <p:cNvSpPr txBox="1"/>
          <p:nvPr>
            <p:ph idx="4" type="body"/>
          </p:nvPr>
        </p:nvSpPr>
        <p:spPr>
          <a:xfrm>
            <a:off x="457200" y="276192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4" name="Google Shape;54;p30"/>
          <p:cNvSpPr txBox="1"/>
          <p:nvPr>
            <p:ph idx="5" type="body"/>
          </p:nvPr>
        </p:nvSpPr>
        <p:spPr>
          <a:xfrm>
            <a:off x="3239640" y="276192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5" name="Google Shape;55;p30"/>
          <p:cNvSpPr txBox="1"/>
          <p:nvPr>
            <p:ph idx="6" type="body"/>
          </p:nvPr>
        </p:nvSpPr>
        <p:spPr>
          <a:xfrm>
            <a:off x="6022080" y="276192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59" name="Shape 59"/>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60" name="Shape 60"/>
        <p:cNvGrpSpPr/>
        <p:nvPr/>
      </p:nvGrpSpPr>
      <p:grpSpPr>
        <a:xfrm>
          <a:off x="0" y="0"/>
          <a:ext cx="0" cy="0"/>
          <a:chOff x="0" y="0"/>
          <a:chExt cx="0" cy="0"/>
        </a:xfrm>
      </p:grpSpPr>
      <p:sp>
        <p:nvSpPr>
          <p:cNvPr id="61" name="Google Shape;61;p31"/>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31"/>
          <p:cNvSpPr txBox="1"/>
          <p:nvPr>
            <p:ph idx="1" type="subTitle"/>
          </p:nvPr>
        </p:nvSpPr>
        <p:spPr>
          <a:xfrm>
            <a:off x="457200" y="1203480"/>
            <a:ext cx="8229240" cy="2982960"/>
          </a:xfrm>
          <a:prstGeom prst="rect">
            <a:avLst/>
          </a:prstGeom>
          <a:noFill/>
          <a:ln>
            <a:noFill/>
          </a:ln>
        </p:spPr>
        <p:txBody>
          <a:bodyPr anchorCtr="0" anchor="ctr" bIns="0" lIns="0" spcFirstLastPara="1" rIns="0" wrap="square" tIns="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63" name="Shape 63"/>
        <p:cNvGrpSpPr/>
        <p:nvPr/>
      </p:nvGrpSpPr>
      <p:grpSpPr>
        <a:xfrm>
          <a:off x="0" y="0"/>
          <a:ext cx="0" cy="0"/>
          <a:chOff x="0" y="0"/>
          <a:chExt cx="0" cy="0"/>
        </a:xfrm>
      </p:grpSpPr>
      <p:sp>
        <p:nvSpPr>
          <p:cNvPr id="64" name="Google Shape;64;p32"/>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32"/>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66" name="Shape 66"/>
        <p:cNvGrpSpPr/>
        <p:nvPr/>
      </p:nvGrpSpPr>
      <p:grpSpPr>
        <a:xfrm>
          <a:off x="0" y="0"/>
          <a:ext cx="0" cy="0"/>
          <a:chOff x="0" y="0"/>
          <a:chExt cx="0" cy="0"/>
        </a:xfrm>
      </p:grpSpPr>
      <p:sp>
        <p:nvSpPr>
          <p:cNvPr id="67" name="Google Shape;67;p33"/>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33"/>
          <p:cNvSpPr txBox="1"/>
          <p:nvPr>
            <p:ph idx="1" type="body"/>
          </p:nvPr>
        </p:nvSpPr>
        <p:spPr>
          <a:xfrm>
            <a:off x="45720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69" name="Google Shape;69;p33"/>
          <p:cNvSpPr txBox="1"/>
          <p:nvPr>
            <p:ph idx="2" type="body"/>
          </p:nvPr>
        </p:nvSpPr>
        <p:spPr>
          <a:xfrm>
            <a:off x="467424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34"/>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72" name="Shape 72"/>
        <p:cNvGrpSpPr/>
        <p:nvPr/>
      </p:nvGrpSpPr>
      <p:grpSpPr>
        <a:xfrm>
          <a:off x="0" y="0"/>
          <a:ext cx="0" cy="0"/>
          <a:chOff x="0" y="0"/>
          <a:chExt cx="0" cy="0"/>
        </a:xfrm>
      </p:grpSpPr>
      <p:sp>
        <p:nvSpPr>
          <p:cNvPr id="73" name="Google Shape;73;p35"/>
          <p:cNvSpPr txBox="1"/>
          <p:nvPr>
            <p:ph idx="1" type="subTitle"/>
          </p:nvPr>
        </p:nvSpPr>
        <p:spPr>
          <a:xfrm>
            <a:off x="457200" y="205200"/>
            <a:ext cx="8229240" cy="3981240"/>
          </a:xfrm>
          <a:prstGeom prst="rect">
            <a:avLst/>
          </a:prstGeom>
          <a:noFill/>
          <a:ln>
            <a:noFill/>
          </a:ln>
        </p:spPr>
        <p:txBody>
          <a:bodyPr anchorCtr="0" anchor="ctr" bIns="0" lIns="0" spcFirstLastPara="1" rIns="0" wrap="square" tIns="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74" name="Shape 74"/>
        <p:cNvGrpSpPr/>
        <p:nvPr/>
      </p:nvGrpSpPr>
      <p:grpSpPr>
        <a:xfrm>
          <a:off x="0" y="0"/>
          <a:ext cx="0" cy="0"/>
          <a:chOff x="0" y="0"/>
          <a:chExt cx="0" cy="0"/>
        </a:xfrm>
      </p:grpSpPr>
      <p:sp>
        <p:nvSpPr>
          <p:cNvPr id="75" name="Google Shape;75;p36"/>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6"/>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77" name="Google Shape;77;p36"/>
          <p:cNvSpPr txBox="1"/>
          <p:nvPr>
            <p:ph idx="2" type="body"/>
          </p:nvPr>
        </p:nvSpPr>
        <p:spPr>
          <a:xfrm>
            <a:off x="467424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78" name="Google Shape;78;p36"/>
          <p:cNvSpPr txBox="1"/>
          <p:nvPr>
            <p:ph idx="3" type="body"/>
          </p:nvPr>
        </p:nvSpPr>
        <p:spPr>
          <a:xfrm>
            <a:off x="45720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9" name="Shape 9"/>
        <p:cNvGrpSpPr/>
        <p:nvPr/>
      </p:nvGrpSpPr>
      <p:grpSpPr>
        <a:xfrm>
          <a:off x="0" y="0"/>
          <a:ext cx="0" cy="0"/>
          <a:chOff x="0" y="0"/>
          <a:chExt cx="0" cy="0"/>
        </a:xfrm>
      </p:grpSpPr>
      <p:sp>
        <p:nvSpPr>
          <p:cNvPr id="10" name="Google Shape;10;p20"/>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 name="Google Shape;11;p20"/>
          <p:cNvSpPr txBox="1"/>
          <p:nvPr>
            <p:ph idx="1" type="subTitle"/>
          </p:nvPr>
        </p:nvSpPr>
        <p:spPr>
          <a:xfrm>
            <a:off x="457200" y="1203480"/>
            <a:ext cx="8229240" cy="2982960"/>
          </a:xfrm>
          <a:prstGeom prst="rect">
            <a:avLst/>
          </a:prstGeom>
          <a:noFill/>
          <a:ln>
            <a:noFill/>
          </a:ln>
        </p:spPr>
        <p:txBody>
          <a:bodyPr anchorCtr="0" anchor="ctr" bIns="0" lIns="0" spcFirstLastPara="1" rIns="0" wrap="square" tIns="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79" name="Shape 79"/>
        <p:cNvGrpSpPr/>
        <p:nvPr/>
      </p:nvGrpSpPr>
      <p:grpSpPr>
        <a:xfrm>
          <a:off x="0" y="0"/>
          <a:ext cx="0" cy="0"/>
          <a:chOff x="0" y="0"/>
          <a:chExt cx="0" cy="0"/>
        </a:xfrm>
      </p:grpSpPr>
      <p:sp>
        <p:nvSpPr>
          <p:cNvPr id="80" name="Google Shape;80;p37"/>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37"/>
          <p:cNvSpPr txBox="1"/>
          <p:nvPr>
            <p:ph idx="1" type="body"/>
          </p:nvPr>
        </p:nvSpPr>
        <p:spPr>
          <a:xfrm>
            <a:off x="45720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2" name="Google Shape;82;p37"/>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3" name="Google Shape;83;p37"/>
          <p:cNvSpPr txBox="1"/>
          <p:nvPr>
            <p:ph idx="3" type="body"/>
          </p:nvPr>
        </p:nvSpPr>
        <p:spPr>
          <a:xfrm>
            <a:off x="467424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84" name="Shape 84"/>
        <p:cNvGrpSpPr/>
        <p:nvPr/>
      </p:nvGrpSpPr>
      <p:grpSpPr>
        <a:xfrm>
          <a:off x="0" y="0"/>
          <a:ext cx="0" cy="0"/>
          <a:chOff x="0" y="0"/>
          <a:chExt cx="0" cy="0"/>
        </a:xfrm>
      </p:grpSpPr>
      <p:sp>
        <p:nvSpPr>
          <p:cNvPr id="85" name="Google Shape;85;p38"/>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38"/>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7" name="Google Shape;87;p38"/>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8" name="Google Shape;88;p38"/>
          <p:cNvSpPr txBox="1"/>
          <p:nvPr>
            <p:ph idx="3" type="body"/>
          </p:nvPr>
        </p:nvSpPr>
        <p:spPr>
          <a:xfrm>
            <a:off x="457200" y="2761920"/>
            <a:ext cx="822924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89" name="Shape 89"/>
        <p:cNvGrpSpPr/>
        <p:nvPr/>
      </p:nvGrpSpPr>
      <p:grpSpPr>
        <a:xfrm>
          <a:off x="0" y="0"/>
          <a:ext cx="0" cy="0"/>
          <a:chOff x="0" y="0"/>
          <a:chExt cx="0" cy="0"/>
        </a:xfrm>
      </p:grpSpPr>
      <p:sp>
        <p:nvSpPr>
          <p:cNvPr id="90" name="Google Shape;90;p39"/>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39"/>
          <p:cNvSpPr txBox="1"/>
          <p:nvPr>
            <p:ph idx="1" type="body"/>
          </p:nvPr>
        </p:nvSpPr>
        <p:spPr>
          <a:xfrm>
            <a:off x="457200" y="1203480"/>
            <a:ext cx="822924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92" name="Google Shape;92;p39"/>
          <p:cNvSpPr txBox="1"/>
          <p:nvPr>
            <p:ph idx="2" type="body"/>
          </p:nvPr>
        </p:nvSpPr>
        <p:spPr>
          <a:xfrm>
            <a:off x="457200" y="2761920"/>
            <a:ext cx="822924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93" name="Shape 93"/>
        <p:cNvGrpSpPr/>
        <p:nvPr/>
      </p:nvGrpSpPr>
      <p:grpSpPr>
        <a:xfrm>
          <a:off x="0" y="0"/>
          <a:ext cx="0" cy="0"/>
          <a:chOff x="0" y="0"/>
          <a:chExt cx="0" cy="0"/>
        </a:xfrm>
      </p:grpSpPr>
      <p:sp>
        <p:nvSpPr>
          <p:cNvPr id="94" name="Google Shape;94;p40"/>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40"/>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96" name="Google Shape;96;p40"/>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97" name="Google Shape;97;p40"/>
          <p:cNvSpPr txBox="1"/>
          <p:nvPr>
            <p:ph idx="3" type="body"/>
          </p:nvPr>
        </p:nvSpPr>
        <p:spPr>
          <a:xfrm>
            <a:off x="45720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98" name="Google Shape;98;p40"/>
          <p:cNvSpPr txBox="1"/>
          <p:nvPr>
            <p:ph idx="4" type="body"/>
          </p:nvPr>
        </p:nvSpPr>
        <p:spPr>
          <a:xfrm>
            <a:off x="467424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99" name="Shape 99"/>
        <p:cNvGrpSpPr/>
        <p:nvPr/>
      </p:nvGrpSpPr>
      <p:grpSpPr>
        <a:xfrm>
          <a:off x="0" y="0"/>
          <a:ext cx="0" cy="0"/>
          <a:chOff x="0" y="0"/>
          <a:chExt cx="0" cy="0"/>
        </a:xfrm>
      </p:grpSpPr>
      <p:sp>
        <p:nvSpPr>
          <p:cNvPr id="100" name="Google Shape;100;p41"/>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41"/>
          <p:cNvSpPr txBox="1"/>
          <p:nvPr>
            <p:ph idx="1" type="body"/>
          </p:nvPr>
        </p:nvSpPr>
        <p:spPr>
          <a:xfrm>
            <a:off x="457200" y="120348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2" name="Google Shape;102;p41"/>
          <p:cNvSpPr txBox="1"/>
          <p:nvPr>
            <p:ph idx="2" type="body"/>
          </p:nvPr>
        </p:nvSpPr>
        <p:spPr>
          <a:xfrm>
            <a:off x="3239640" y="120348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3" name="Google Shape;103;p41"/>
          <p:cNvSpPr txBox="1"/>
          <p:nvPr>
            <p:ph idx="3" type="body"/>
          </p:nvPr>
        </p:nvSpPr>
        <p:spPr>
          <a:xfrm>
            <a:off x="6022080" y="120348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4" name="Google Shape;104;p41"/>
          <p:cNvSpPr txBox="1"/>
          <p:nvPr>
            <p:ph idx="4" type="body"/>
          </p:nvPr>
        </p:nvSpPr>
        <p:spPr>
          <a:xfrm>
            <a:off x="457200" y="276192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5" name="Google Shape;105;p41"/>
          <p:cNvSpPr txBox="1"/>
          <p:nvPr>
            <p:ph idx="5" type="body"/>
          </p:nvPr>
        </p:nvSpPr>
        <p:spPr>
          <a:xfrm>
            <a:off x="3239640" y="276192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6" name="Google Shape;106;p41"/>
          <p:cNvSpPr txBox="1"/>
          <p:nvPr>
            <p:ph idx="6" type="body"/>
          </p:nvPr>
        </p:nvSpPr>
        <p:spPr>
          <a:xfrm>
            <a:off x="6022080" y="2761920"/>
            <a:ext cx="26496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Title and Content">
  <p:cSld name="Headline Bluebar Title and Content">
    <p:spTree>
      <p:nvGrpSpPr>
        <p:cNvPr id="111" name="Shape 111"/>
        <p:cNvGrpSpPr/>
        <p:nvPr/>
      </p:nvGrpSpPr>
      <p:grpSpPr>
        <a:xfrm>
          <a:off x="0" y="0"/>
          <a:ext cx="0" cy="0"/>
          <a:chOff x="0" y="0"/>
          <a:chExt cx="0" cy="0"/>
        </a:xfrm>
      </p:grpSpPr>
      <p:sp>
        <p:nvSpPr>
          <p:cNvPr id="112" name="Google Shape;112;g890ac4a122_0_445"/>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13" name="Google Shape;113;g890ac4a122_0_445"/>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14" name="Google Shape;114;g890ac4a122_0_445"/>
          <p:cNvSpPr txBox="1"/>
          <p:nvPr>
            <p:ph idx="1" type="body"/>
          </p:nvPr>
        </p:nvSpPr>
        <p:spPr>
          <a:xfrm>
            <a:off x="457200" y="1370013"/>
            <a:ext cx="8229600" cy="32622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1" cap="none">
                <a:solidFill>
                  <a:schemeClr val="dk1"/>
                </a:solidFill>
              </a:defRPr>
            </a:lvl1pPr>
            <a:lvl2pPr indent="-228600" lvl="1" marL="914400" algn="l">
              <a:lnSpc>
                <a:spcPct val="90000"/>
              </a:lnSpc>
              <a:spcBef>
                <a:spcPts val="450"/>
              </a:spcBef>
              <a:spcAft>
                <a:spcPts val="0"/>
              </a:spcAft>
              <a:buSzPts val="1400"/>
              <a:buNone/>
              <a:defRPr>
                <a:latin typeface="Arial"/>
                <a:ea typeface="Arial"/>
                <a:cs typeface="Arial"/>
                <a:sym typeface="Arial"/>
              </a:defRPr>
            </a:lvl2pPr>
            <a:lvl3pPr indent="-292100" lvl="2" marL="1371600" algn="l">
              <a:lnSpc>
                <a:spcPct val="100000"/>
              </a:lnSpc>
              <a:spcBef>
                <a:spcPts val="300"/>
              </a:spcBef>
              <a:spcAft>
                <a:spcPts val="0"/>
              </a:spcAft>
              <a:buSzPts val="1000"/>
              <a:buChar char="▪"/>
              <a:defRPr>
                <a:latin typeface="Arial"/>
                <a:ea typeface="Arial"/>
                <a:cs typeface="Arial"/>
                <a:sym typeface="Arial"/>
              </a:defRPr>
            </a:lvl3pPr>
            <a:lvl4pPr indent="-285750" lvl="3" marL="1828800" algn="l">
              <a:lnSpc>
                <a:spcPct val="100000"/>
              </a:lnSpc>
              <a:spcBef>
                <a:spcPts val="150"/>
              </a:spcBef>
              <a:spcAft>
                <a:spcPts val="0"/>
              </a:spcAft>
              <a:buClr>
                <a:schemeClr val="dk1"/>
              </a:buClr>
              <a:buSzPts val="900"/>
              <a:buFont typeface="Arial"/>
              <a:buChar char="﹣"/>
              <a:defRPr>
                <a:latin typeface="Arial"/>
                <a:ea typeface="Arial"/>
                <a:cs typeface="Arial"/>
                <a:sym typeface="Arial"/>
              </a:defRPr>
            </a:lvl4pPr>
            <a:lvl5pPr indent="-285750" lvl="4" marL="2286000" algn="l">
              <a:lnSpc>
                <a:spcPct val="100000"/>
              </a:lnSpc>
              <a:spcBef>
                <a:spcPts val="150"/>
              </a:spcBef>
              <a:spcAft>
                <a:spcPts val="0"/>
              </a:spcAft>
              <a:buSzPts val="900"/>
              <a:buFont typeface="Arial"/>
              <a:buChar char="･"/>
              <a:defRPr>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15" name="Google Shape;115;g890ac4a122_0_445"/>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116" name="Google Shape;116;g890ac4a122_0_445"/>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17" name="Google Shape;117;g890ac4a122_0_445"/>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118" name="Shape 118"/>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hite Title Slide" type="title">
  <p:cSld name="TITLE">
    <p:spTree>
      <p:nvGrpSpPr>
        <p:cNvPr id="119" name="Shape 119"/>
        <p:cNvGrpSpPr/>
        <p:nvPr/>
      </p:nvGrpSpPr>
      <p:grpSpPr>
        <a:xfrm>
          <a:off x="0" y="0"/>
          <a:ext cx="0" cy="0"/>
          <a:chOff x="0" y="0"/>
          <a:chExt cx="0" cy="0"/>
        </a:xfrm>
      </p:grpSpPr>
      <p:pic>
        <p:nvPicPr>
          <p:cNvPr id="120" name="Google Shape;120;g890ac4a122_0_438"/>
          <p:cNvPicPr preferRelativeResize="0"/>
          <p:nvPr/>
        </p:nvPicPr>
        <p:blipFill rotWithShape="1">
          <a:blip r:embed="rId2">
            <a:alphaModFix/>
          </a:blip>
          <a:srcRect b="0" l="0" r="0" t="0"/>
          <a:stretch/>
        </p:blipFill>
        <p:spPr>
          <a:xfrm>
            <a:off x="457200" y="438925"/>
            <a:ext cx="831286" cy="475475"/>
          </a:xfrm>
          <a:prstGeom prst="rect">
            <a:avLst/>
          </a:prstGeom>
          <a:noFill/>
          <a:ln>
            <a:noFill/>
          </a:ln>
        </p:spPr>
      </p:pic>
      <p:pic>
        <p:nvPicPr>
          <p:cNvPr id="121" name="Google Shape;121;g890ac4a122_0_438"/>
          <p:cNvPicPr preferRelativeResize="0"/>
          <p:nvPr/>
        </p:nvPicPr>
        <p:blipFill rotWithShape="1">
          <a:blip r:embed="rId3">
            <a:alphaModFix/>
          </a:blip>
          <a:srcRect b="0" l="0" r="0" t="0"/>
          <a:stretch/>
        </p:blipFill>
        <p:spPr>
          <a:xfrm>
            <a:off x="6957269" y="11186"/>
            <a:ext cx="1640046" cy="2392450"/>
          </a:xfrm>
          <a:prstGeom prst="rect">
            <a:avLst/>
          </a:prstGeom>
          <a:noFill/>
          <a:ln>
            <a:noFill/>
          </a:ln>
        </p:spPr>
      </p:pic>
      <p:sp>
        <p:nvSpPr>
          <p:cNvPr id="122" name="Google Shape;122;g890ac4a122_0_438"/>
          <p:cNvSpPr/>
          <p:nvPr/>
        </p:nvSpPr>
        <p:spPr>
          <a:xfrm>
            <a:off x="461964" y="3133726"/>
            <a:ext cx="2587500" cy="618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23" name="Google Shape;123;g890ac4a122_0_438"/>
          <p:cNvSpPr txBox="1"/>
          <p:nvPr>
            <p:ph type="ctrTitle"/>
          </p:nvPr>
        </p:nvSpPr>
        <p:spPr>
          <a:xfrm>
            <a:off x="457200" y="1338572"/>
            <a:ext cx="5039700" cy="1790700"/>
          </a:xfrm>
          <a:prstGeom prst="rect">
            <a:avLst/>
          </a:prstGeom>
          <a:noFill/>
          <a:ln>
            <a:noFill/>
          </a:ln>
        </p:spPr>
        <p:txBody>
          <a:bodyPr anchorCtr="0" anchor="b" bIns="0" lIns="0" spcFirstLastPara="1" rIns="0" wrap="square" tIns="0">
            <a:noAutofit/>
          </a:bodyPr>
          <a:lstStyle>
            <a:lvl1pPr lvl="0" algn="l">
              <a:lnSpc>
                <a:spcPct val="80000"/>
              </a:lnSpc>
              <a:spcBef>
                <a:spcPts val="0"/>
              </a:spcBef>
              <a:spcAft>
                <a:spcPts val="0"/>
              </a:spcAft>
              <a:buSzPts val="1400"/>
              <a:buNone/>
              <a:defRPr sz="2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24" name="Google Shape;124;g890ac4a122_0_438"/>
          <p:cNvSpPr txBox="1"/>
          <p:nvPr>
            <p:ph idx="1" type="subTitle"/>
          </p:nvPr>
        </p:nvSpPr>
        <p:spPr>
          <a:xfrm>
            <a:off x="457200" y="3491487"/>
            <a:ext cx="5039700" cy="644100"/>
          </a:xfrm>
          <a:prstGeom prst="rect">
            <a:avLst/>
          </a:prstGeom>
          <a:noFill/>
          <a:ln>
            <a:noFill/>
          </a:ln>
        </p:spPr>
        <p:txBody>
          <a:bodyPr anchorCtr="0" anchor="t" bIns="0" lIns="0" spcFirstLastPara="1" rIns="0" wrap="square" tIns="0">
            <a:noAutofit/>
          </a:bodyPr>
          <a:lstStyle>
            <a:lvl1pPr lvl="0" algn="l">
              <a:lnSpc>
                <a:spcPct val="90000"/>
              </a:lnSpc>
              <a:spcBef>
                <a:spcPts val="563"/>
              </a:spcBef>
              <a:spcAft>
                <a:spcPts val="0"/>
              </a:spcAft>
              <a:buClr>
                <a:srgbClr val="000000"/>
              </a:buClr>
              <a:buSzPts val="900"/>
              <a:buFont typeface="Arial"/>
              <a:buNone/>
              <a:defRPr b="1" i="0" sz="900" cap="none">
                <a:solidFill>
                  <a:srgbClr val="000000"/>
                </a:solidFill>
                <a:latin typeface="Arial"/>
                <a:ea typeface="Arial"/>
                <a:cs typeface="Arial"/>
                <a:sym typeface="Arial"/>
              </a:defRPr>
            </a:lvl1pPr>
            <a:lvl2pPr lvl="1" algn="ctr">
              <a:lnSpc>
                <a:spcPct val="90000"/>
              </a:lnSpc>
              <a:spcBef>
                <a:spcPts val="450"/>
              </a:spcBef>
              <a:spcAft>
                <a:spcPts val="0"/>
              </a:spcAft>
              <a:buClr>
                <a:schemeClr val="dk1"/>
              </a:buClr>
              <a:buSzPts val="1125"/>
              <a:buFont typeface="Arial"/>
              <a:buNone/>
              <a:defRPr sz="1125"/>
            </a:lvl2pPr>
            <a:lvl3pPr lvl="2" algn="ctr">
              <a:lnSpc>
                <a:spcPct val="100000"/>
              </a:lnSpc>
              <a:spcBef>
                <a:spcPts val="300"/>
              </a:spcBef>
              <a:spcAft>
                <a:spcPts val="0"/>
              </a:spcAft>
              <a:buSzPts val="1050"/>
              <a:buNone/>
              <a:defRPr sz="1050"/>
            </a:lvl3pPr>
            <a:lvl4pPr lvl="3" algn="ctr">
              <a:lnSpc>
                <a:spcPct val="100000"/>
              </a:lnSpc>
              <a:spcBef>
                <a:spcPts val="150"/>
              </a:spcBef>
              <a:spcAft>
                <a:spcPts val="0"/>
              </a:spcAft>
              <a:buClr>
                <a:schemeClr val="dk1"/>
              </a:buClr>
              <a:buSzPts val="900"/>
              <a:buNone/>
              <a:defRPr sz="900"/>
            </a:lvl4pPr>
            <a:lvl5pPr lvl="4" algn="ctr">
              <a:lnSpc>
                <a:spcPct val="100000"/>
              </a:lnSpc>
              <a:spcBef>
                <a:spcPts val="150"/>
              </a:spcBef>
              <a:spcAft>
                <a:spcPts val="0"/>
              </a:spcAft>
              <a:buSzPts val="900"/>
              <a:buNone/>
              <a:defRPr sz="900"/>
            </a:lvl5pPr>
            <a:lvl6pPr lvl="5" algn="ctr">
              <a:lnSpc>
                <a:spcPct val="90000"/>
              </a:lnSpc>
              <a:spcBef>
                <a:spcPts val="281"/>
              </a:spcBef>
              <a:spcAft>
                <a:spcPts val="0"/>
              </a:spcAft>
              <a:buClr>
                <a:schemeClr val="dk1"/>
              </a:buClr>
              <a:buSzPts val="900"/>
              <a:buNone/>
              <a:defRPr sz="900"/>
            </a:lvl6pPr>
            <a:lvl7pPr lvl="6" algn="ctr">
              <a:lnSpc>
                <a:spcPct val="90000"/>
              </a:lnSpc>
              <a:spcBef>
                <a:spcPts val="281"/>
              </a:spcBef>
              <a:spcAft>
                <a:spcPts val="0"/>
              </a:spcAft>
              <a:buClr>
                <a:schemeClr val="dk1"/>
              </a:buClr>
              <a:buSzPts val="900"/>
              <a:buNone/>
              <a:defRPr sz="900"/>
            </a:lvl7pPr>
            <a:lvl8pPr lvl="7" algn="ctr">
              <a:lnSpc>
                <a:spcPct val="90000"/>
              </a:lnSpc>
              <a:spcBef>
                <a:spcPts val="281"/>
              </a:spcBef>
              <a:spcAft>
                <a:spcPts val="0"/>
              </a:spcAft>
              <a:buClr>
                <a:schemeClr val="dk1"/>
              </a:buClr>
              <a:buSzPts val="900"/>
              <a:buNone/>
              <a:defRPr sz="900"/>
            </a:lvl8pPr>
            <a:lvl9pPr lvl="8" algn="ctr">
              <a:lnSpc>
                <a:spcPct val="90000"/>
              </a:lnSpc>
              <a:spcBef>
                <a:spcPts val="281"/>
              </a:spcBef>
              <a:spcAft>
                <a:spcPts val="0"/>
              </a:spcAft>
              <a:buClr>
                <a:schemeClr val="dk1"/>
              </a:buClr>
              <a:buSzPts val="900"/>
              <a:buNone/>
              <a:defRPr sz="900"/>
            </a:lvl9pPr>
          </a:lstStyle>
          <a:p/>
        </p:txBody>
      </p:sp>
      <p:pic>
        <p:nvPicPr>
          <p:cNvPr id="125" name="Google Shape;125;g890ac4a122_0_438"/>
          <p:cNvPicPr preferRelativeResize="0"/>
          <p:nvPr/>
        </p:nvPicPr>
        <p:blipFill rotWithShape="1">
          <a:blip r:embed="rId4">
            <a:alphaModFix/>
          </a:blip>
          <a:srcRect b="0" l="0" r="0" t="0"/>
          <a:stretch/>
        </p:blipFill>
        <p:spPr>
          <a:xfrm>
            <a:off x="7952317" y="4681473"/>
            <a:ext cx="550862" cy="160785"/>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ck Title Slide">
  <p:cSld name="Black Title Slide">
    <p:bg>
      <p:bgPr>
        <a:solidFill>
          <a:schemeClr val="dk1"/>
        </a:solidFill>
      </p:bgPr>
    </p:bg>
    <p:spTree>
      <p:nvGrpSpPr>
        <p:cNvPr id="126" name="Shape 126"/>
        <p:cNvGrpSpPr/>
        <p:nvPr/>
      </p:nvGrpSpPr>
      <p:grpSpPr>
        <a:xfrm>
          <a:off x="0" y="0"/>
          <a:ext cx="0" cy="0"/>
          <a:chOff x="0" y="0"/>
          <a:chExt cx="0" cy="0"/>
        </a:xfrm>
      </p:grpSpPr>
      <p:sp>
        <p:nvSpPr>
          <p:cNvPr id="127" name="Google Shape;127;g890ac4a122_0_452"/>
          <p:cNvSpPr/>
          <p:nvPr/>
        </p:nvSpPr>
        <p:spPr>
          <a:xfrm>
            <a:off x="461964" y="3133726"/>
            <a:ext cx="2587500" cy="618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28" name="Google Shape;128;g890ac4a122_0_452"/>
          <p:cNvSpPr txBox="1"/>
          <p:nvPr>
            <p:ph type="ctrTitle"/>
          </p:nvPr>
        </p:nvSpPr>
        <p:spPr>
          <a:xfrm>
            <a:off x="457200" y="1338572"/>
            <a:ext cx="5039700" cy="1790700"/>
          </a:xfrm>
          <a:prstGeom prst="rect">
            <a:avLst/>
          </a:prstGeom>
          <a:noFill/>
          <a:ln>
            <a:noFill/>
          </a:ln>
        </p:spPr>
        <p:txBody>
          <a:bodyPr anchorCtr="0" anchor="b" bIns="0" lIns="0" spcFirstLastPara="1" rIns="0" wrap="square" tIns="0">
            <a:noAutofit/>
          </a:bodyPr>
          <a:lstStyle>
            <a:lvl1pPr lvl="0" algn="l">
              <a:lnSpc>
                <a:spcPct val="80000"/>
              </a:lnSpc>
              <a:spcBef>
                <a:spcPts val="0"/>
              </a:spcBef>
              <a:spcAft>
                <a:spcPts val="0"/>
              </a:spcAft>
              <a:buSzPts val="1400"/>
              <a:buNone/>
              <a:defRPr sz="22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29" name="Google Shape;129;g890ac4a122_0_452"/>
          <p:cNvSpPr txBox="1"/>
          <p:nvPr>
            <p:ph idx="1" type="subTitle"/>
          </p:nvPr>
        </p:nvSpPr>
        <p:spPr>
          <a:xfrm>
            <a:off x="457200" y="3491487"/>
            <a:ext cx="5039700" cy="644100"/>
          </a:xfrm>
          <a:prstGeom prst="rect">
            <a:avLst/>
          </a:prstGeom>
          <a:noFill/>
          <a:ln>
            <a:noFill/>
          </a:ln>
        </p:spPr>
        <p:txBody>
          <a:bodyPr anchorCtr="0" anchor="t" bIns="0" lIns="0" spcFirstLastPara="1" rIns="0" wrap="square" tIns="0">
            <a:noAutofit/>
          </a:bodyPr>
          <a:lstStyle>
            <a:lvl1pPr lvl="0" algn="l">
              <a:lnSpc>
                <a:spcPct val="90000"/>
              </a:lnSpc>
              <a:spcBef>
                <a:spcPts val="563"/>
              </a:spcBef>
              <a:spcAft>
                <a:spcPts val="0"/>
              </a:spcAft>
              <a:buClr>
                <a:schemeClr val="lt1"/>
              </a:buClr>
              <a:buSzPts val="900"/>
              <a:buFont typeface="Arial"/>
              <a:buNone/>
              <a:defRPr b="1" i="0" sz="900" cap="none">
                <a:solidFill>
                  <a:schemeClr val="lt1"/>
                </a:solidFill>
                <a:latin typeface="Arial"/>
                <a:ea typeface="Arial"/>
                <a:cs typeface="Arial"/>
                <a:sym typeface="Arial"/>
              </a:defRPr>
            </a:lvl1pPr>
            <a:lvl2pPr lvl="1" algn="ctr">
              <a:lnSpc>
                <a:spcPct val="90000"/>
              </a:lnSpc>
              <a:spcBef>
                <a:spcPts val="450"/>
              </a:spcBef>
              <a:spcAft>
                <a:spcPts val="0"/>
              </a:spcAft>
              <a:buClr>
                <a:schemeClr val="dk1"/>
              </a:buClr>
              <a:buSzPts val="1125"/>
              <a:buFont typeface="Arial"/>
              <a:buNone/>
              <a:defRPr sz="1125"/>
            </a:lvl2pPr>
            <a:lvl3pPr lvl="2" algn="ctr">
              <a:lnSpc>
                <a:spcPct val="100000"/>
              </a:lnSpc>
              <a:spcBef>
                <a:spcPts val="300"/>
              </a:spcBef>
              <a:spcAft>
                <a:spcPts val="0"/>
              </a:spcAft>
              <a:buSzPts val="1050"/>
              <a:buNone/>
              <a:defRPr sz="1050"/>
            </a:lvl3pPr>
            <a:lvl4pPr lvl="3" algn="ctr">
              <a:lnSpc>
                <a:spcPct val="100000"/>
              </a:lnSpc>
              <a:spcBef>
                <a:spcPts val="150"/>
              </a:spcBef>
              <a:spcAft>
                <a:spcPts val="0"/>
              </a:spcAft>
              <a:buClr>
                <a:schemeClr val="dk1"/>
              </a:buClr>
              <a:buSzPts val="900"/>
              <a:buNone/>
              <a:defRPr sz="900"/>
            </a:lvl4pPr>
            <a:lvl5pPr lvl="4" algn="ctr">
              <a:lnSpc>
                <a:spcPct val="100000"/>
              </a:lnSpc>
              <a:spcBef>
                <a:spcPts val="150"/>
              </a:spcBef>
              <a:spcAft>
                <a:spcPts val="0"/>
              </a:spcAft>
              <a:buSzPts val="900"/>
              <a:buNone/>
              <a:defRPr sz="900"/>
            </a:lvl5pPr>
            <a:lvl6pPr lvl="5" algn="ctr">
              <a:lnSpc>
                <a:spcPct val="90000"/>
              </a:lnSpc>
              <a:spcBef>
                <a:spcPts val="281"/>
              </a:spcBef>
              <a:spcAft>
                <a:spcPts val="0"/>
              </a:spcAft>
              <a:buClr>
                <a:schemeClr val="dk1"/>
              </a:buClr>
              <a:buSzPts val="900"/>
              <a:buNone/>
              <a:defRPr sz="900"/>
            </a:lvl6pPr>
            <a:lvl7pPr lvl="6" algn="ctr">
              <a:lnSpc>
                <a:spcPct val="90000"/>
              </a:lnSpc>
              <a:spcBef>
                <a:spcPts val="281"/>
              </a:spcBef>
              <a:spcAft>
                <a:spcPts val="0"/>
              </a:spcAft>
              <a:buClr>
                <a:schemeClr val="dk1"/>
              </a:buClr>
              <a:buSzPts val="900"/>
              <a:buNone/>
              <a:defRPr sz="900"/>
            </a:lvl7pPr>
            <a:lvl8pPr lvl="7" algn="ctr">
              <a:lnSpc>
                <a:spcPct val="90000"/>
              </a:lnSpc>
              <a:spcBef>
                <a:spcPts val="281"/>
              </a:spcBef>
              <a:spcAft>
                <a:spcPts val="0"/>
              </a:spcAft>
              <a:buClr>
                <a:schemeClr val="dk1"/>
              </a:buClr>
              <a:buSzPts val="900"/>
              <a:buNone/>
              <a:defRPr sz="900"/>
            </a:lvl8pPr>
            <a:lvl9pPr lvl="8" algn="ctr">
              <a:lnSpc>
                <a:spcPct val="90000"/>
              </a:lnSpc>
              <a:spcBef>
                <a:spcPts val="281"/>
              </a:spcBef>
              <a:spcAft>
                <a:spcPts val="0"/>
              </a:spcAft>
              <a:buClr>
                <a:schemeClr val="dk1"/>
              </a:buClr>
              <a:buSzPts val="900"/>
              <a:buNone/>
              <a:defRPr sz="900"/>
            </a:lvl9pPr>
          </a:lstStyle>
          <a:p/>
        </p:txBody>
      </p:sp>
      <p:sp>
        <p:nvSpPr>
          <p:cNvPr id="130" name="Google Shape;130;g890ac4a122_0_452"/>
          <p:cNvSpPr txBox="1"/>
          <p:nvPr>
            <p:ph idx="11" type="ftr"/>
          </p:nvPr>
        </p:nvSpPr>
        <p:spPr>
          <a:xfrm>
            <a:off x="457200" y="4429125"/>
            <a:ext cx="3086100" cy="2745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525"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9pPr>
          </a:lstStyle>
          <a:p/>
        </p:txBody>
      </p:sp>
      <p:pic>
        <p:nvPicPr>
          <p:cNvPr id="131" name="Google Shape;131;g890ac4a122_0_452"/>
          <p:cNvPicPr preferRelativeResize="0"/>
          <p:nvPr/>
        </p:nvPicPr>
        <p:blipFill rotWithShape="1">
          <a:blip r:embed="rId2">
            <a:alphaModFix/>
          </a:blip>
          <a:srcRect b="0" l="0" r="0" t="0"/>
          <a:stretch/>
        </p:blipFill>
        <p:spPr>
          <a:xfrm>
            <a:off x="457200" y="438925"/>
            <a:ext cx="818599" cy="468218"/>
          </a:xfrm>
          <a:prstGeom prst="rect">
            <a:avLst/>
          </a:prstGeom>
          <a:noFill/>
          <a:ln>
            <a:noFill/>
          </a:ln>
        </p:spPr>
      </p:pic>
      <p:pic>
        <p:nvPicPr>
          <p:cNvPr id="132" name="Google Shape;132;g890ac4a122_0_452"/>
          <p:cNvPicPr preferRelativeResize="0"/>
          <p:nvPr/>
        </p:nvPicPr>
        <p:blipFill rotWithShape="1">
          <a:blip r:embed="rId3">
            <a:alphaModFix/>
          </a:blip>
          <a:srcRect b="0" l="0" r="0" t="0"/>
          <a:stretch/>
        </p:blipFill>
        <p:spPr>
          <a:xfrm>
            <a:off x="7952319" y="4681473"/>
            <a:ext cx="550859" cy="160785"/>
          </a:xfrm>
          <a:prstGeom prst="rect">
            <a:avLst/>
          </a:prstGeom>
          <a:noFill/>
          <a:ln>
            <a:noFill/>
          </a:ln>
        </p:spPr>
      </p:pic>
      <p:pic>
        <p:nvPicPr>
          <p:cNvPr id="133" name="Google Shape;133;g890ac4a122_0_452"/>
          <p:cNvPicPr preferRelativeResize="0"/>
          <p:nvPr/>
        </p:nvPicPr>
        <p:blipFill rotWithShape="1">
          <a:blip r:embed="rId4">
            <a:alphaModFix/>
          </a:blip>
          <a:srcRect b="0" l="0" r="0" t="0"/>
          <a:stretch/>
        </p:blipFill>
        <p:spPr>
          <a:xfrm>
            <a:off x="6957269" y="11185"/>
            <a:ext cx="1640046" cy="2392452"/>
          </a:xfrm>
          <a:prstGeom prst="rect">
            <a:avLst/>
          </a:prstGeom>
          <a:noFill/>
          <a:ln>
            <a:noFill/>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Title and Content">
  <p:cSld name="Headline Subhead Bluebar Title and Content">
    <p:spTree>
      <p:nvGrpSpPr>
        <p:cNvPr id="134" name="Shape 134"/>
        <p:cNvGrpSpPr/>
        <p:nvPr/>
      </p:nvGrpSpPr>
      <p:grpSpPr>
        <a:xfrm>
          <a:off x="0" y="0"/>
          <a:ext cx="0" cy="0"/>
          <a:chOff x="0" y="0"/>
          <a:chExt cx="0" cy="0"/>
        </a:xfrm>
      </p:grpSpPr>
      <p:sp>
        <p:nvSpPr>
          <p:cNvPr id="135" name="Google Shape;135;g890ac4a122_0_460"/>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36" name="Google Shape;136;g890ac4a122_0_460"/>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37" name="Google Shape;137;g890ac4a122_0_460"/>
          <p:cNvSpPr txBox="1"/>
          <p:nvPr>
            <p:ph idx="1" type="body"/>
          </p:nvPr>
        </p:nvSpPr>
        <p:spPr>
          <a:xfrm>
            <a:off x="457200" y="1370013"/>
            <a:ext cx="8229600" cy="32622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1" cap="none">
                <a:solidFill>
                  <a:schemeClr val="dk1"/>
                </a:solidFill>
              </a:defRPr>
            </a:lvl1pPr>
            <a:lvl2pPr indent="-228600" lvl="1" marL="914400" algn="l">
              <a:lnSpc>
                <a:spcPct val="90000"/>
              </a:lnSpc>
              <a:spcBef>
                <a:spcPts val="450"/>
              </a:spcBef>
              <a:spcAft>
                <a:spcPts val="0"/>
              </a:spcAft>
              <a:buSzPts val="1400"/>
              <a:buNone/>
              <a:defRPr>
                <a:latin typeface="Arial"/>
                <a:ea typeface="Arial"/>
                <a:cs typeface="Arial"/>
                <a:sym typeface="Arial"/>
              </a:defRPr>
            </a:lvl2pPr>
            <a:lvl3pPr indent="-292100" lvl="2" marL="1371600" algn="l">
              <a:lnSpc>
                <a:spcPct val="100000"/>
              </a:lnSpc>
              <a:spcBef>
                <a:spcPts val="300"/>
              </a:spcBef>
              <a:spcAft>
                <a:spcPts val="0"/>
              </a:spcAft>
              <a:buSzPts val="1000"/>
              <a:buChar char="▪"/>
              <a:defRPr>
                <a:latin typeface="Arial"/>
                <a:ea typeface="Arial"/>
                <a:cs typeface="Arial"/>
                <a:sym typeface="Arial"/>
              </a:defRPr>
            </a:lvl3pPr>
            <a:lvl4pPr indent="-285750" lvl="3" marL="1828800" algn="l">
              <a:lnSpc>
                <a:spcPct val="100000"/>
              </a:lnSpc>
              <a:spcBef>
                <a:spcPts val="150"/>
              </a:spcBef>
              <a:spcAft>
                <a:spcPts val="0"/>
              </a:spcAft>
              <a:buClr>
                <a:schemeClr val="dk1"/>
              </a:buClr>
              <a:buSzPts val="900"/>
              <a:buFont typeface="Arial"/>
              <a:buChar char="﹣"/>
              <a:defRPr>
                <a:latin typeface="Arial"/>
                <a:ea typeface="Arial"/>
                <a:cs typeface="Arial"/>
                <a:sym typeface="Arial"/>
              </a:defRPr>
            </a:lvl4pPr>
            <a:lvl5pPr indent="-285750" lvl="4" marL="2286000" algn="l">
              <a:lnSpc>
                <a:spcPct val="100000"/>
              </a:lnSpc>
              <a:spcBef>
                <a:spcPts val="150"/>
              </a:spcBef>
              <a:spcAft>
                <a:spcPts val="0"/>
              </a:spcAft>
              <a:buSzPts val="900"/>
              <a:buFont typeface="Arial"/>
              <a:buChar char="･"/>
              <a:defRPr>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138" name="Google Shape;138;g890ac4a122_0_460"/>
          <p:cNvSpPr txBox="1"/>
          <p:nvPr>
            <p:ph idx="2"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39" name="Google Shape;139;g890ac4a122_0_460"/>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pic>
        <p:nvPicPr>
          <p:cNvPr id="140" name="Google Shape;140;g890ac4a122_0_460"/>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41" name="Google Shape;141;g890ac4a122_0_460"/>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2" name="Shape 12"/>
        <p:cNvGrpSpPr/>
        <p:nvPr/>
      </p:nvGrpSpPr>
      <p:grpSpPr>
        <a:xfrm>
          <a:off x="0" y="0"/>
          <a:ext cx="0" cy="0"/>
          <a:chOff x="0" y="0"/>
          <a:chExt cx="0" cy="0"/>
        </a:xfrm>
      </p:grpSpPr>
      <p:sp>
        <p:nvSpPr>
          <p:cNvPr id="13" name="Google Shape;13;p21"/>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21"/>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Title and Content">
  <p:cSld name="Headline Subhead NO Bluebar Title and Content">
    <p:spTree>
      <p:nvGrpSpPr>
        <p:cNvPr id="142" name="Shape 142"/>
        <p:cNvGrpSpPr/>
        <p:nvPr/>
      </p:nvGrpSpPr>
      <p:grpSpPr>
        <a:xfrm>
          <a:off x="0" y="0"/>
          <a:ext cx="0" cy="0"/>
          <a:chOff x="0" y="0"/>
          <a:chExt cx="0" cy="0"/>
        </a:xfrm>
      </p:grpSpPr>
      <p:sp>
        <p:nvSpPr>
          <p:cNvPr id="143" name="Google Shape;143;g890ac4a122_0_468"/>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44" name="Google Shape;144;g890ac4a122_0_468"/>
          <p:cNvSpPr txBox="1"/>
          <p:nvPr>
            <p:ph idx="1" type="body"/>
          </p:nvPr>
        </p:nvSpPr>
        <p:spPr>
          <a:xfrm>
            <a:off x="457200" y="1370013"/>
            <a:ext cx="8229600" cy="32622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1" cap="none">
                <a:solidFill>
                  <a:schemeClr val="dk1"/>
                </a:solidFill>
              </a:defRPr>
            </a:lvl1pPr>
            <a:lvl2pPr indent="-228600" lvl="1" marL="914400" algn="l">
              <a:lnSpc>
                <a:spcPct val="90000"/>
              </a:lnSpc>
              <a:spcBef>
                <a:spcPts val="450"/>
              </a:spcBef>
              <a:spcAft>
                <a:spcPts val="0"/>
              </a:spcAft>
              <a:buSzPts val="1400"/>
              <a:buNone/>
              <a:defRPr>
                <a:latin typeface="Arial"/>
                <a:ea typeface="Arial"/>
                <a:cs typeface="Arial"/>
                <a:sym typeface="Arial"/>
              </a:defRPr>
            </a:lvl2pPr>
            <a:lvl3pPr indent="-292100" lvl="2" marL="1371600" algn="l">
              <a:lnSpc>
                <a:spcPct val="100000"/>
              </a:lnSpc>
              <a:spcBef>
                <a:spcPts val="300"/>
              </a:spcBef>
              <a:spcAft>
                <a:spcPts val="0"/>
              </a:spcAft>
              <a:buSzPts val="1000"/>
              <a:buChar char="▪"/>
              <a:defRPr>
                <a:latin typeface="Arial"/>
                <a:ea typeface="Arial"/>
                <a:cs typeface="Arial"/>
                <a:sym typeface="Arial"/>
              </a:defRPr>
            </a:lvl3pPr>
            <a:lvl4pPr indent="-285750" lvl="3" marL="1828800" algn="l">
              <a:lnSpc>
                <a:spcPct val="100000"/>
              </a:lnSpc>
              <a:spcBef>
                <a:spcPts val="150"/>
              </a:spcBef>
              <a:spcAft>
                <a:spcPts val="0"/>
              </a:spcAft>
              <a:buClr>
                <a:schemeClr val="dk1"/>
              </a:buClr>
              <a:buSzPts val="900"/>
              <a:buFont typeface="Arial"/>
              <a:buChar char="﹣"/>
              <a:defRPr>
                <a:latin typeface="Arial"/>
                <a:ea typeface="Arial"/>
                <a:cs typeface="Arial"/>
                <a:sym typeface="Arial"/>
              </a:defRPr>
            </a:lvl4pPr>
            <a:lvl5pPr indent="-285750" lvl="4" marL="2286000" algn="l">
              <a:lnSpc>
                <a:spcPct val="100000"/>
              </a:lnSpc>
              <a:spcBef>
                <a:spcPts val="150"/>
              </a:spcBef>
              <a:spcAft>
                <a:spcPts val="0"/>
              </a:spcAft>
              <a:buSzPts val="900"/>
              <a:buFont typeface="Arial"/>
              <a:buChar char="･"/>
              <a:defRPr>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145" name="Google Shape;145;g890ac4a122_0_468"/>
          <p:cNvSpPr txBox="1"/>
          <p:nvPr>
            <p:ph idx="2"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46" name="Google Shape;146;g890ac4a122_0_468"/>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pic>
        <p:nvPicPr>
          <p:cNvPr id="147" name="Google Shape;147;g890ac4a122_0_468"/>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48" name="Google Shape;148;g890ac4a122_0_468"/>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Quote">
  <p:cSld name="Headline Bluebar Quote">
    <p:spTree>
      <p:nvGrpSpPr>
        <p:cNvPr id="149" name="Shape 149"/>
        <p:cNvGrpSpPr/>
        <p:nvPr/>
      </p:nvGrpSpPr>
      <p:grpSpPr>
        <a:xfrm>
          <a:off x="0" y="0"/>
          <a:ext cx="0" cy="0"/>
          <a:chOff x="0" y="0"/>
          <a:chExt cx="0" cy="0"/>
        </a:xfrm>
      </p:grpSpPr>
      <p:sp>
        <p:nvSpPr>
          <p:cNvPr id="150" name="Google Shape;150;g890ac4a122_0_475"/>
          <p:cNvSpPr/>
          <p:nvPr/>
        </p:nvSpPr>
        <p:spPr>
          <a:xfrm>
            <a:off x="4683126" y="3725864"/>
            <a:ext cx="4005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51" name="Google Shape;151;g890ac4a122_0_475"/>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52" name="Google Shape;152;g890ac4a122_0_475"/>
          <p:cNvSpPr txBox="1"/>
          <p:nvPr>
            <p:ph idx="1" type="body"/>
          </p:nvPr>
        </p:nvSpPr>
        <p:spPr>
          <a:xfrm>
            <a:off x="4683126" y="1438775"/>
            <a:ext cx="4003500" cy="21792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563"/>
              </a:spcBef>
              <a:spcAft>
                <a:spcPts val="0"/>
              </a:spcAft>
              <a:buSzPts val="1400"/>
              <a:buNone/>
              <a:defRPr b="0" i="0" sz="1200" cap="none">
                <a:solidFill>
                  <a:schemeClr val="dk1"/>
                </a:solidFill>
                <a:latin typeface="Arial"/>
                <a:ea typeface="Arial"/>
                <a:cs typeface="Arial"/>
                <a:sym typeface="Aria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285750" lvl="3" marL="1828800" algn="l">
              <a:lnSpc>
                <a:spcPct val="100000"/>
              </a:lnSpc>
              <a:spcBef>
                <a:spcPts val="150"/>
              </a:spcBef>
              <a:spcAft>
                <a:spcPts val="0"/>
              </a:spcAft>
              <a:buClr>
                <a:schemeClr val="dk1"/>
              </a:buClr>
              <a:buSzPts val="900"/>
              <a:buFont typeface="Arial"/>
              <a:buChar char="﹣"/>
              <a:defRPr/>
            </a:lvl4pPr>
            <a:lvl5pPr indent="-285750" lvl="4" marL="2286000" algn="l">
              <a:lnSpc>
                <a:spcPct val="100000"/>
              </a:lnSpc>
              <a:spcBef>
                <a:spcPts val="150"/>
              </a:spcBef>
              <a:spcAft>
                <a:spcPts val="0"/>
              </a:spcAft>
              <a:buSzPts val="900"/>
              <a:buFont typeface="Arial"/>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53" name="Google Shape;153;g890ac4a122_0_475"/>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154" name="Google Shape;154;g890ac4a122_0_475"/>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55" name="Google Shape;155;g890ac4a122_0_475"/>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56" name="Google Shape;156;g890ac4a122_0_475"/>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57" name="Google Shape;157;g890ac4a122_0_475"/>
          <p:cNvSpPr/>
          <p:nvPr>
            <p:ph idx="2" type="pic"/>
          </p:nvPr>
        </p:nvSpPr>
        <p:spPr>
          <a:xfrm>
            <a:off x="457203" y="1331923"/>
            <a:ext cx="4005300" cy="31929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1200"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Quote">
  <p:cSld name="Headline Subhead Bluebar Quote">
    <p:spTree>
      <p:nvGrpSpPr>
        <p:cNvPr id="158" name="Shape 158"/>
        <p:cNvGrpSpPr/>
        <p:nvPr/>
      </p:nvGrpSpPr>
      <p:grpSpPr>
        <a:xfrm>
          <a:off x="0" y="0"/>
          <a:ext cx="0" cy="0"/>
          <a:chOff x="0" y="0"/>
          <a:chExt cx="0" cy="0"/>
        </a:xfrm>
      </p:grpSpPr>
      <p:sp>
        <p:nvSpPr>
          <p:cNvPr id="159" name="Google Shape;159;g890ac4a122_0_484"/>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60" name="Google Shape;160;g890ac4a122_0_484"/>
          <p:cNvSpPr/>
          <p:nvPr/>
        </p:nvSpPr>
        <p:spPr>
          <a:xfrm>
            <a:off x="4683126" y="3725864"/>
            <a:ext cx="4005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61" name="Google Shape;161;g890ac4a122_0_484"/>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62" name="Google Shape;162;g890ac4a122_0_484"/>
          <p:cNvSpPr txBox="1"/>
          <p:nvPr>
            <p:ph idx="1" type="body"/>
          </p:nvPr>
        </p:nvSpPr>
        <p:spPr>
          <a:xfrm>
            <a:off x="4683126" y="1438775"/>
            <a:ext cx="4003500" cy="21792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563"/>
              </a:spcBef>
              <a:spcAft>
                <a:spcPts val="0"/>
              </a:spcAft>
              <a:buSzPts val="1400"/>
              <a:buNone/>
              <a:defRPr b="0" i="0" sz="1200" cap="none">
                <a:solidFill>
                  <a:schemeClr val="dk1"/>
                </a:solidFill>
                <a:latin typeface="Arial"/>
                <a:ea typeface="Arial"/>
                <a:cs typeface="Arial"/>
                <a:sym typeface="Aria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285750" lvl="3" marL="1828800" algn="l">
              <a:lnSpc>
                <a:spcPct val="100000"/>
              </a:lnSpc>
              <a:spcBef>
                <a:spcPts val="150"/>
              </a:spcBef>
              <a:spcAft>
                <a:spcPts val="0"/>
              </a:spcAft>
              <a:buClr>
                <a:schemeClr val="dk1"/>
              </a:buClr>
              <a:buSzPts val="900"/>
              <a:buFont typeface="Arial"/>
              <a:buChar char="﹣"/>
              <a:defRPr/>
            </a:lvl4pPr>
            <a:lvl5pPr indent="-285750" lvl="4" marL="2286000" algn="l">
              <a:lnSpc>
                <a:spcPct val="100000"/>
              </a:lnSpc>
              <a:spcBef>
                <a:spcPts val="150"/>
              </a:spcBef>
              <a:spcAft>
                <a:spcPts val="0"/>
              </a:spcAft>
              <a:buSzPts val="900"/>
              <a:buFont typeface="Arial"/>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163" name="Google Shape;163;g890ac4a122_0_484"/>
          <p:cNvSpPr txBox="1"/>
          <p:nvPr>
            <p:ph idx="2"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64" name="Google Shape;164;g890ac4a122_0_484"/>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165" name="Google Shape;165;g890ac4a122_0_484"/>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66" name="Google Shape;166;g890ac4a122_0_484"/>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67" name="Google Shape;167;g890ac4a122_0_484"/>
          <p:cNvSpPr/>
          <p:nvPr>
            <p:ph idx="3" type="pic"/>
          </p:nvPr>
        </p:nvSpPr>
        <p:spPr>
          <a:xfrm>
            <a:off x="457203" y="1331923"/>
            <a:ext cx="4005300" cy="31929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1200"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Quote">
  <p:cSld name="Headline Subhead NO Bluebar Quote">
    <p:spTree>
      <p:nvGrpSpPr>
        <p:cNvPr id="168" name="Shape 168"/>
        <p:cNvGrpSpPr/>
        <p:nvPr/>
      </p:nvGrpSpPr>
      <p:grpSpPr>
        <a:xfrm>
          <a:off x="0" y="0"/>
          <a:ext cx="0" cy="0"/>
          <a:chOff x="0" y="0"/>
          <a:chExt cx="0" cy="0"/>
        </a:xfrm>
      </p:grpSpPr>
      <p:sp>
        <p:nvSpPr>
          <p:cNvPr id="169" name="Google Shape;169;g890ac4a122_0_494"/>
          <p:cNvSpPr/>
          <p:nvPr/>
        </p:nvSpPr>
        <p:spPr>
          <a:xfrm>
            <a:off x="4683126" y="3725864"/>
            <a:ext cx="4005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70" name="Google Shape;170;g890ac4a122_0_494"/>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71" name="Google Shape;171;g890ac4a122_0_494"/>
          <p:cNvSpPr txBox="1"/>
          <p:nvPr>
            <p:ph idx="1" type="body"/>
          </p:nvPr>
        </p:nvSpPr>
        <p:spPr>
          <a:xfrm>
            <a:off x="4683126" y="1438775"/>
            <a:ext cx="4003500" cy="21792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563"/>
              </a:spcBef>
              <a:spcAft>
                <a:spcPts val="0"/>
              </a:spcAft>
              <a:buSzPts val="1400"/>
              <a:buNone/>
              <a:defRPr b="0" i="0" sz="1200" cap="none">
                <a:solidFill>
                  <a:schemeClr val="dk1"/>
                </a:solidFill>
                <a:latin typeface="Arial"/>
                <a:ea typeface="Arial"/>
                <a:cs typeface="Arial"/>
                <a:sym typeface="Aria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285750" lvl="3" marL="1828800" algn="l">
              <a:lnSpc>
                <a:spcPct val="100000"/>
              </a:lnSpc>
              <a:spcBef>
                <a:spcPts val="150"/>
              </a:spcBef>
              <a:spcAft>
                <a:spcPts val="0"/>
              </a:spcAft>
              <a:buClr>
                <a:schemeClr val="dk1"/>
              </a:buClr>
              <a:buSzPts val="900"/>
              <a:buFont typeface="Arial"/>
              <a:buChar char="﹣"/>
              <a:defRPr/>
            </a:lvl4pPr>
            <a:lvl5pPr indent="-285750" lvl="4" marL="2286000" algn="l">
              <a:lnSpc>
                <a:spcPct val="100000"/>
              </a:lnSpc>
              <a:spcBef>
                <a:spcPts val="150"/>
              </a:spcBef>
              <a:spcAft>
                <a:spcPts val="0"/>
              </a:spcAft>
              <a:buSzPts val="900"/>
              <a:buFont typeface="Arial"/>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172" name="Google Shape;172;g890ac4a122_0_494"/>
          <p:cNvSpPr txBox="1"/>
          <p:nvPr>
            <p:ph idx="2"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73" name="Google Shape;173;g890ac4a122_0_494"/>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174" name="Google Shape;174;g890ac4a122_0_494"/>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75" name="Google Shape;175;g890ac4a122_0_494"/>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76" name="Google Shape;176;g890ac4a122_0_494"/>
          <p:cNvSpPr/>
          <p:nvPr>
            <p:ph idx="3" type="pic"/>
          </p:nvPr>
        </p:nvSpPr>
        <p:spPr>
          <a:xfrm>
            <a:off x="457203" y="1331923"/>
            <a:ext cx="4005300" cy="31929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1200"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Quote Dark">
  <p:cSld name="Headline Bluebar Quote Dark">
    <p:bg>
      <p:bgPr>
        <a:solidFill>
          <a:schemeClr val="dk1"/>
        </a:solidFill>
      </p:bgPr>
    </p:bg>
    <p:spTree>
      <p:nvGrpSpPr>
        <p:cNvPr id="177" name="Shape 177"/>
        <p:cNvGrpSpPr/>
        <p:nvPr/>
      </p:nvGrpSpPr>
      <p:grpSpPr>
        <a:xfrm>
          <a:off x="0" y="0"/>
          <a:ext cx="0" cy="0"/>
          <a:chOff x="0" y="0"/>
          <a:chExt cx="0" cy="0"/>
        </a:xfrm>
      </p:grpSpPr>
      <p:sp>
        <p:nvSpPr>
          <p:cNvPr id="178" name="Google Shape;178;g890ac4a122_0_503"/>
          <p:cNvSpPr/>
          <p:nvPr/>
        </p:nvSpPr>
        <p:spPr>
          <a:xfrm>
            <a:off x="4683126" y="3725864"/>
            <a:ext cx="4005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79" name="Google Shape;179;g890ac4a122_0_503"/>
          <p:cNvSpPr/>
          <p:nvPr>
            <p:ph idx="2" type="pic"/>
          </p:nvPr>
        </p:nvSpPr>
        <p:spPr>
          <a:xfrm>
            <a:off x="457203" y="1331923"/>
            <a:ext cx="4005300" cy="31929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1200"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180" name="Google Shape;180;g890ac4a122_0_503"/>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81" name="Google Shape;181;g890ac4a122_0_503"/>
          <p:cNvSpPr txBox="1"/>
          <p:nvPr>
            <p:ph idx="1" type="body"/>
          </p:nvPr>
        </p:nvSpPr>
        <p:spPr>
          <a:xfrm>
            <a:off x="4683126" y="1438775"/>
            <a:ext cx="4003500" cy="21792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563"/>
              </a:spcBef>
              <a:spcAft>
                <a:spcPts val="0"/>
              </a:spcAft>
              <a:buSzPts val="1400"/>
              <a:buNone/>
              <a:defRPr b="0" i="0" sz="1200" cap="none">
                <a:solidFill>
                  <a:srgbClr val="FFFFFF"/>
                </a:solidFill>
                <a:latin typeface="Arial"/>
                <a:ea typeface="Arial"/>
                <a:cs typeface="Arial"/>
                <a:sym typeface="Aria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285750" lvl="3" marL="1828800" algn="l">
              <a:lnSpc>
                <a:spcPct val="100000"/>
              </a:lnSpc>
              <a:spcBef>
                <a:spcPts val="150"/>
              </a:spcBef>
              <a:spcAft>
                <a:spcPts val="0"/>
              </a:spcAft>
              <a:buClr>
                <a:schemeClr val="dk1"/>
              </a:buClr>
              <a:buSzPts val="900"/>
              <a:buFont typeface="Arial"/>
              <a:buChar char="﹣"/>
              <a:defRPr/>
            </a:lvl4pPr>
            <a:lvl5pPr indent="-285750" lvl="4" marL="2286000" algn="l">
              <a:lnSpc>
                <a:spcPct val="100000"/>
              </a:lnSpc>
              <a:spcBef>
                <a:spcPts val="150"/>
              </a:spcBef>
              <a:spcAft>
                <a:spcPts val="0"/>
              </a:spcAft>
              <a:buSzPts val="900"/>
              <a:buFont typeface="Arial"/>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82" name="Google Shape;182;g890ac4a122_0_503"/>
          <p:cNvPicPr preferRelativeResize="0"/>
          <p:nvPr/>
        </p:nvPicPr>
        <p:blipFill rotWithShape="1">
          <a:blip r:embed="rId2">
            <a:alphaModFix/>
          </a:blip>
          <a:srcRect b="0" l="0" r="0" t="0"/>
          <a:stretch/>
        </p:blipFill>
        <p:spPr>
          <a:xfrm>
            <a:off x="7606879" y="4681473"/>
            <a:ext cx="550859" cy="160785"/>
          </a:xfrm>
          <a:prstGeom prst="rect">
            <a:avLst/>
          </a:prstGeom>
          <a:noFill/>
          <a:ln>
            <a:noFill/>
          </a:ln>
        </p:spPr>
      </p:pic>
      <p:pic>
        <p:nvPicPr>
          <p:cNvPr id="183" name="Google Shape;183;g890ac4a122_0_503"/>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84" name="Google Shape;184;g890ac4a122_0_503"/>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85" name="Google Shape;185;g890ac4a122_0_503"/>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Quote Dark">
  <p:cSld name="Headline Subhead Bluebar Quote Dark">
    <p:bg>
      <p:bgPr>
        <a:solidFill>
          <a:schemeClr val="dk1"/>
        </a:solidFill>
      </p:bgPr>
    </p:bg>
    <p:spTree>
      <p:nvGrpSpPr>
        <p:cNvPr id="186" name="Shape 186"/>
        <p:cNvGrpSpPr/>
        <p:nvPr/>
      </p:nvGrpSpPr>
      <p:grpSpPr>
        <a:xfrm>
          <a:off x="0" y="0"/>
          <a:ext cx="0" cy="0"/>
          <a:chOff x="0" y="0"/>
          <a:chExt cx="0" cy="0"/>
        </a:xfrm>
      </p:grpSpPr>
      <p:sp>
        <p:nvSpPr>
          <p:cNvPr id="187" name="Google Shape;187;g890ac4a122_0_512"/>
          <p:cNvSpPr/>
          <p:nvPr/>
        </p:nvSpPr>
        <p:spPr>
          <a:xfrm>
            <a:off x="4683126" y="3725864"/>
            <a:ext cx="4005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88" name="Google Shape;188;g890ac4a122_0_512"/>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89" name="Google Shape;189;g890ac4a122_0_512"/>
          <p:cNvSpPr/>
          <p:nvPr>
            <p:ph idx="2" type="pic"/>
          </p:nvPr>
        </p:nvSpPr>
        <p:spPr>
          <a:xfrm>
            <a:off x="457203" y="1331923"/>
            <a:ext cx="4005300" cy="31929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1200"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190" name="Google Shape;190;g890ac4a122_0_512"/>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91" name="Google Shape;191;g890ac4a122_0_512"/>
          <p:cNvSpPr txBox="1"/>
          <p:nvPr>
            <p:ph idx="1" type="body"/>
          </p:nvPr>
        </p:nvSpPr>
        <p:spPr>
          <a:xfrm>
            <a:off x="4683126" y="1438775"/>
            <a:ext cx="4003500" cy="21792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563"/>
              </a:spcBef>
              <a:spcAft>
                <a:spcPts val="0"/>
              </a:spcAft>
              <a:buSzPts val="1400"/>
              <a:buNone/>
              <a:defRPr b="0" i="0" sz="1200" cap="none">
                <a:solidFill>
                  <a:srgbClr val="FFFFFF"/>
                </a:solidFill>
                <a:latin typeface="Arial"/>
                <a:ea typeface="Arial"/>
                <a:cs typeface="Arial"/>
                <a:sym typeface="Aria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285750" lvl="3" marL="1828800" algn="l">
              <a:lnSpc>
                <a:spcPct val="100000"/>
              </a:lnSpc>
              <a:spcBef>
                <a:spcPts val="150"/>
              </a:spcBef>
              <a:spcAft>
                <a:spcPts val="0"/>
              </a:spcAft>
              <a:buClr>
                <a:schemeClr val="dk1"/>
              </a:buClr>
              <a:buSzPts val="900"/>
              <a:buFont typeface="Arial"/>
              <a:buChar char="﹣"/>
              <a:defRPr/>
            </a:lvl4pPr>
            <a:lvl5pPr indent="-285750" lvl="4" marL="2286000" algn="l">
              <a:lnSpc>
                <a:spcPct val="100000"/>
              </a:lnSpc>
              <a:spcBef>
                <a:spcPts val="150"/>
              </a:spcBef>
              <a:spcAft>
                <a:spcPts val="0"/>
              </a:spcAft>
              <a:buSzPts val="900"/>
              <a:buFont typeface="Arial"/>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192" name="Google Shape;192;g890ac4a122_0_512"/>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lt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193" name="Google Shape;193;g890ac4a122_0_512"/>
          <p:cNvPicPr preferRelativeResize="0"/>
          <p:nvPr/>
        </p:nvPicPr>
        <p:blipFill rotWithShape="1">
          <a:blip r:embed="rId2">
            <a:alphaModFix/>
          </a:blip>
          <a:srcRect b="0" l="0" r="0" t="0"/>
          <a:stretch/>
        </p:blipFill>
        <p:spPr>
          <a:xfrm>
            <a:off x="7606879" y="4681473"/>
            <a:ext cx="550859" cy="160785"/>
          </a:xfrm>
          <a:prstGeom prst="rect">
            <a:avLst/>
          </a:prstGeom>
          <a:noFill/>
          <a:ln>
            <a:noFill/>
          </a:ln>
        </p:spPr>
      </p:pic>
      <p:pic>
        <p:nvPicPr>
          <p:cNvPr id="194" name="Google Shape;194;g890ac4a122_0_512"/>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195" name="Google Shape;195;g890ac4a122_0_512"/>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Quote Dark">
  <p:cSld name="Headline Subhead NO Bluebar Quote Dark">
    <p:bg>
      <p:bgPr>
        <a:solidFill>
          <a:schemeClr val="dk1"/>
        </a:solidFill>
      </p:bgPr>
    </p:bg>
    <p:spTree>
      <p:nvGrpSpPr>
        <p:cNvPr id="196" name="Shape 196"/>
        <p:cNvGrpSpPr/>
        <p:nvPr/>
      </p:nvGrpSpPr>
      <p:grpSpPr>
        <a:xfrm>
          <a:off x="0" y="0"/>
          <a:ext cx="0" cy="0"/>
          <a:chOff x="0" y="0"/>
          <a:chExt cx="0" cy="0"/>
        </a:xfrm>
      </p:grpSpPr>
      <p:sp>
        <p:nvSpPr>
          <p:cNvPr id="197" name="Google Shape;197;g890ac4a122_0_522"/>
          <p:cNvSpPr/>
          <p:nvPr/>
        </p:nvSpPr>
        <p:spPr>
          <a:xfrm>
            <a:off x="4683126" y="3725864"/>
            <a:ext cx="4005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98" name="Google Shape;198;g890ac4a122_0_522"/>
          <p:cNvSpPr/>
          <p:nvPr>
            <p:ph idx="2" type="pic"/>
          </p:nvPr>
        </p:nvSpPr>
        <p:spPr>
          <a:xfrm>
            <a:off x="457203" y="1331923"/>
            <a:ext cx="4005300" cy="31929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1200"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199" name="Google Shape;199;g890ac4a122_0_522"/>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00" name="Google Shape;200;g890ac4a122_0_522"/>
          <p:cNvSpPr txBox="1"/>
          <p:nvPr>
            <p:ph idx="1" type="body"/>
          </p:nvPr>
        </p:nvSpPr>
        <p:spPr>
          <a:xfrm>
            <a:off x="4683126" y="1438775"/>
            <a:ext cx="4003500" cy="2179200"/>
          </a:xfrm>
          <a:prstGeom prst="rect">
            <a:avLst/>
          </a:prstGeom>
          <a:noFill/>
          <a:ln>
            <a:noFill/>
          </a:ln>
        </p:spPr>
        <p:txBody>
          <a:bodyPr anchorCtr="0" anchor="b" bIns="0" lIns="0" spcFirstLastPara="1" rIns="0" wrap="square" tIns="0">
            <a:noAutofit/>
          </a:bodyPr>
          <a:lstStyle>
            <a:lvl1pPr indent="-228600" lvl="0" marL="457200" algn="l">
              <a:lnSpc>
                <a:spcPct val="100000"/>
              </a:lnSpc>
              <a:spcBef>
                <a:spcPts val="563"/>
              </a:spcBef>
              <a:spcAft>
                <a:spcPts val="0"/>
              </a:spcAft>
              <a:buSzPts val="1400"/>
              <a:buNone/>
              <a:defRPr b="0" i="0" sz="1200" cap="none">
                <a:solidFill>
                  <a:srgbClr val="FFFFFF"/>
                </a:solidFill>
                <a:latin typeface="Arial"/>
                <a:ea typeface="Arial"/>
                <a:cs typeface="Arial"/>
                <a:sym typeface="Aria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285750" lvl="3" marL="1828800" algn="l">
              <a:lnSpc>
                <a:spcPct val="100000"/>
              </a:lnSpc>
              <a:spcBef>
                <a:spcPts val="150"/>
              </a:spcBef>
              <a:spcAft>
                <a:spcPts val="0"/>
              </a:spcAft>
              <a:buClr>
                <a:schemeClr val="dk1"/>
              </a:buClr>
              <a:buSzPts val="900"/>
              <a:buFont typeface="Arial"/>
              <a:buChar char="﹣"/>
              <a:defRPr/>
            </a:lvl4pPr>
            <a:lvl5pPr indent="-285750" lvl="4" marL="2286000" algn="l">
              <a:lnSpc>
                <a:spcPct val="100000"/>
              </a:lnSpc>
              <a:spcBef>
                <a:spcPts val="150"/>
              </a:spcBef>
              <a:spcAft>
                <a:spcPts val="0"/>
              </a:spcAft>
              <a:buSzPts val="900"/>
              <a:buFont typeface="Arial"/>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01" name="Google Shape;201;g890ac4a122_0_522"/>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lt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202" name="Google Shape;202;g890ac4a122_0_522"/>
          <p:cNvPicPr preferRelativeResize="0"/>
          <p:nvPr/>
        </p:nvPicPr>
        <p:blipFill rotWithShape="1">
          <a:blip r:embed="rId2">
            <a:alphaModFix/>
          </a:blip>
          <a:srcRect b="0" l="0" r="0" t="0"/>
          <a:stretch/>
        </p:blipFill>
        <p:spPr>
          <a:xfrm>
            <a:off x="7606879" y="4681473"/>
            <a:ext cx="550859" cy="160785"/>
          </a:xfrm>
          <a:prstGeom prst="rect">
            <a:avLst/>
          </a:prstGeom>
          <a:noFill/>
          <a:ln>
            <a:noFill/>
          </a:ln>
        </p:spPr>
      </p:pic>
      <p:pic>
        <p:nvPicPr>
          <p:cNvPr id="203" name="Google Shape;203;g890ac4a122_0_522"/>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204" name="Google Shape;204;g890ac4a122_0_522"/>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Divider">
  <p:cSld name="Section Divider">
    <p:bg>
      <p:bgPr>
        <a:solidFill>
          <a:schemeClr val="dk2"/>
        </a:solidFill>
      </p:bgPr>
    </p:bg>
    <p:spTree>
      <p:nvGrpSpPr>
        <p:cNvPr id="205" name="Shape 205"/>
        <p:cNvGrpSpPr/>
        <p:nvPr/>
      </p:nvGrpSpPr>
      <p:grpSpPr>
        <a:xfrm>
          <a:off x="0" y="0"/>
          <a:ext cx="0" cy="0"/>
          <a:chOff x="0" y="0"/>
          <a:chExt cx="0" cy="0"/>
        </a:xfrm>
      </p:grpSpPr>
      <p:sp>
        <p:nvSpPr>
          <p:cNvPr id="206" name="Google Shape;206;g890ac4a122_0_531"/>
          <p:cNvSpPr/>
          <p:nvPr/>
        </p:nvSpPr>
        <p:spPr>
          <a:xfrm>
            <a:off x="3271839" y="2956936"/>
            <a:ext cx="5871900" cy="840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07" name="Google Shape;207;g890ac4a122_0_531"/>
          <p:cNvSpPr txBox="1"/>
          <p:nvPr>
            <p:ph type="ctrTitle"/>
          </p:nvPr>
        </p:nvSpPr>
        <p:spPr>
          <a:xfrm>
            <a:off x="3271839" y="1071105"/>
            <a:ext cx="5039700" cy="1790700"/>
          </a:xfrm>
          <a:prstGeom prst="rect">
            <a:avLst/>
          </a:prstGeom>
          <a:noFill/>
          <a:ln>
            <a:noFill/>
          </a:ln>
        </p:spPr>
        <p:txBody>
          <a:bodyPr anchorCtr="0" anchor="b" bIns="0" lIns="0" spcFirstLastPara="1" rIns="0" wrap="square" tIns="0">
            <a:noAutofit/>
          </a:bodyPr>
          <a:lstStyle>
            <a:lvl1pPr lvl="0" algn="l">
              <a:lnSpc>
                <a:spcPct val="85000"/>
              </a:lnSpc>
              <a:spcBef>
                <a:spcPts val="0"/>
              </a:spcBef>
              <a:spcAft>
                <a:spcPts val="0"/>
              </a:spcAft>
              <a:buSzPts val="1400"/>
              <a:buNone/>
              <a:defRPr sz="22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pic>
        <p:nvPicPr>
          <p:cNvPr id="208" name="Google Shape;208;g890ac4a122_0_531"/>
          <p:cNvPicPr preferRelativeResize="0"/>
          <p:nvPr/>
        </p:nvPicPr>
        <p:blipFill rotWithShape="1">
          <a:blip r:embed="rId2">
            <a:alphaModFix/>
          </a:blip>
          <a:srcRect b="0" l="0" r="0" t="0"/>
          <a:stretch/>
        </p:blipFill>
        <p:spPr>
          <a:xfrm>
            <a:off x="7606879" y="4681473"/>
            <a:ext cx="550859" cy="160785"/>
          </a:xfrm>
          <a:prstGeom prst="rect">
            <a:avLst/>
          </a:prstGeom>
          <a:noFill/>
          <a:ln>
            <a:noFill/>
          </a:ln>
        </p:spPr>
      </p:pic>
      <p:sp>
        <p:nvSpPr>
          <p:cNvPr id="209" name="Google Shape;209;g890ac4a122_0_531"/>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10" name="Google Shape;210;g890ac4a122_0_531"/>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Divider">
  <p:cSld name="1_Section Divider">
    <p:bg>
      <p:bgPr>
        <a:solidFill>
          <a:schemeClr val="dk1"/>
        </a:solidFill>
      </p:bgPr>
    </p:bg>
    <p:spTree>
      <p:nvGrpSpPr>
        <p:cNvPr id="211" name="Shape 211"/>
        <p:cNvGrpSpPr/>
        <p:nvPr/>
      </p:nvGrpSpPr>
      <p:grpSpPr>
        <a:xfrm>
          <a:off x="0" y="0"/>
          <a:ext cx="0" cy="0"/>
          <a:chOff x="0" y="0"/>
          <a:chExt cx="0" cy="0"/>
        </a:xfrm>
      </p:grpSpPr>
      <p:sp>
        <p:nvSpPr>
          <p:cNvPr id="212" name="Google Shape;212;g890ac4a122_0_537"/>
          <p:cNvSpPr/>
          <p:nvPr/>
        </p:nvSpPr>
        <p:spPr>
          <a:xfrm>
            <a:off x="3271839" y="2956936"/>
            <a:ext cx="5871900" cy="840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13" name="Google Shape;213;g890ac4a122_0_537"/>
          <p:cNvSpPr txBox="1"/>
          <p:nvPr>
            <p:ph type="ctrTitle"/>
          </p:nvPr>
        </p:nvSpPr>
        <p:spPr>
          <a:xfrm>
            <a:off x="3271839" y="1071105"/>
            <a:ext cx="5039700" cy="1790700"/>
          </a:xfrm>
          <a:prstGeom prst="rect">
            <a:avLst/>
          </a:prstGeom>
          <a:noFill/>
          <a:ln>
            <a:noFill/>
          </a:ln>
        </p:spPr>
        <p:txBody>
          <a:bodyPr anchorCtr="0" anchor="b" bIns="0" lIns="0" spcFirstLastPara="1" rIns="0" wrap="square" tIns="0">
            <a:noAutofit/>
          </a:bodyPr>
          <a:lstStyle>
            <a:lvl1pPr lvl="0" algn="l">
              <a:lnSpc>
                <a:spcPct val="85000"/>
              </a:lnSpc>
              <a:spcBef>
                <a:spcPts val="0"/>
              </a:spcBef>
              <a:spcAft>
                <a:spcPts val="0"/>
              </a:spcAft>
              <a:buSzPts val="1400"/>
              <a:buNone/>
              <a:defRPr sz="22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pic>
        <p:nvPicPr>
          <p:cNvPr id="214" name="Google Shape;214;g890ac4a122_0_537"/>
          <p:cNvPicPr preferRelativeResize="0"/>
          <p:nvPr/>
        </p:nvPicPr>
        <p:blipFill rotWithShape="1">
          <a:blip r:embed="rId2">
            <a:alphaModFix/>
          </a:blip>
          <a:srcRect b="0" l="0" r="0" t="0"/>
          <a:stretch/>
        </p:blipFill>
        <p:spPr>
          <a:xfrm>
            <a:off x="7606879" y="4681473"/>
            <a:ext cx="550859" cy="160785"/>
          </a:xfrm>
          <a:prstGeom prst="rect">
            <a:avLst/>
          </a:prstGeom>
          <a:noFill/>
          <a:ln>
            <a:noFill/>
          </a:ln>
        </p:spPr>
      </p:pic>
      <p:sp>
        <p:nvSpPr>
          <p:cNvPr id="215" name="Google Shape;215;g890ac4a122_0_537"/>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16" name="Google Shape;216;g890ac4a122_0_537"/>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Two Content">
  <p:cSld name="Headline Bluebar Two Content">
    <p:spTree>
      <p:nvGrpSpPr>
        <p:cNvPr id="217" name="Shape 217"/>
        <p:cNvGrpSpPr/>
        <p:nvPr/>
      </p:nvGrpSpPr>
      <p:grpSpPr>
        <a:xfrm>
          <a:off x="0" y="0"/>
          <a:ext cx="0" cy="0"/>
          <a:chOff x="0" y="0"/>
          <a:chExt cx="0" cy="0"/>
        </a:xfrm>
      </p:grpSpPr>
      <p:sp>
        <p:nvSpPr>
          <p:cNvPr id="218" name="Google Shape;218;g890ac4a122_0_543"/>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19" name="Google Shape;219;g890ac4a122_0_543"/>
          <p:cNvSpPr txBox="1"/>
          <p:nvPr>
            <p:ph idx="1" type="body"/>
          </p:nvPr>
        </p:nvSpPr>
        <p:spPr>
          <a:xfrm>
            <a:off x="457201" y="1369219"/>
            <a:ext cx="40035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Arial"/>
                <a:ea typeface="Arial"/>
                <a:cs typeface="Arial"/>
                <a:sym typeface="Arial"/>
              </a:defRPr>
            </a:lvl2pPr>
            <a:lvl3pPr indent="-292100" lvl="2" marL="1371600" algn="l">
              <a:lnSpc>
                <a:spcPct val="100000"/>
              </a:lnSpc>
              <a:spcBef>
                <a:spcPts val="300"/>
              </a:spcBef>
              <a:spcAft>
                <a:spcPts val="0"/>
              </a:spcAft>
              <a:buSzPts val="1000"/>
              <a:buChar char="▪"/>
              <a:defRPr>
                <a:latin typeface="Arial"/>
                <a:ea typeface="Arial"/>
                <a:cs typeface="Arial"/>
                <a:sym typeface="Arial"/>
              </a:defRPr>
            </a:lvl3pPr>
            <a:lvl4pPr indent="-285750" lvl="3" marL="1828800" algn="l">
              <a:lnSpc>
                <a:spcPct val="100000"/>
              </a:lnSpc>
              <a:spcBef>
                <a:spcPts val="150"/>
              </a:spcBef>
              <a:spcAft>
                <a:spcPts val="0"/>
              </a:spcAft>
              <a:buClr>
                <a:schemeClr val="dk1"/>
              </a:buClr>
              <a:buSzPts val="900"/>
              <a:buChar char="﹣"/>
              <a:defRPr>
                <a:latin typeface="Arial"/>
                <a:ea typeface="Arial"/>
                <a:cs typeface="Arial"/>
                <a:sym typeface="Arial"/>
              </a:defRPr>
            </a:lvl4pPr>
            <a:lvl5pPr indent="-285750" lvl="4" marL="2286000" algn="l">
              <a:lnSpc>
                <a:spcPct val="100000"/>
              </a:lnSpc>
              <a:spcBef>
                <a:spcPts val="150"/>
              </a:spcBef>
              <a:spcAft>
                <a:spcPts val="0"/>
              </a:spcAft>
              <a:buSzPts val="900"/>
              <a:buChar char="･"/>
              <a:defRPr>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20" name="Google Shape;220;g890ac4a122_0_543"/>
          <p:cNvSpPr txBox="1"/>
          <p:nvPr>
            <p:ph idx="2" type="body"/>
          </p:nvPr>
        </p:nvSpPr>
        <p:spPr>
          <a:xfrm>
            <a:off x="4683126" y="1369219"/>
            <a:ext cx="40035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Arial"/>
                <a:ea typeface="Arial"/>
                <a:cs typeface="Arial"/>
                <a:sym typeface="Arial"/>
              </a:defRPr>
            </a:lvl2pPr>
            <a:lvl3pPr indent="-292100" lvl="2" marL="1371600" algn="l">
              <a:lnSpc>
                <a:spcPct val="100000"/>
              </a:lnSpc>
              <a:spcBef>
                <a:spcPts val="300"/>
              </a:spcBef>
              <a:spcAft>
                <a:spcPts val="0"/>
              </a:spcAft>
              <a:buSzPts val="1000"/>
              <a:buChar char="▪"/>
              <a:defRPr>
                <a:latin typeface="Arial"/>
                <a:ea typeface="Arial"/>
                <a:cs typeface="Arial"/>
                <a:sym typeface="Arial"/>
              </a:defRPr>
            </a:lvl3pPr>
            <a:lvl4pPr indent="-285750" lvl="3" marL="1828800" algn="l">
              <a:lnSpc>
                <a:spcPct val="100000"/>
              </a:lnSpc>
              <a:spcBef>
                <a:spcPts val="150"/>
              </a:spcBef>
              <a:spcAft>
                <a:spcPts val="0"/>
              </a:spcAft>
              <a:buClr>
                <a:schemeClr val="dk1"/>
              </a:buClr>
              <a:buSzPts val="900"/>
              <a:buChar char="﹣"/>
              <a:defRPr>
                <a:latin typeface="Arial"/>
                <a:ea typeface="Arial"/>
                <a:cs typeface="Arial"/>
                <a:sym typeface="Arial"/>
              </a:defRPr>
            </a:lvl4pPr>
            <a:lvl5pPr indent="-285750" lvl="4" marL="2286000" algn="l">
              <a:lnSpc>
                <a:spcPct val="100000"/>
              </a:lnSpc>
              <a:spcBef>
                <a:spcPts val="150"/>
              </a:spcBef>
              <a:spcAft>
                <a:spcPts val="0"/>
              </a:spcAft>
              <a:buSzPts val="900"/>
              <a:buChar char="･"/>
              <a:defRPr>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221" name="Google Shape;221;g890ac4a122_0_543"/>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22" name="Google Shape;222;g890ac4a122_0_543"/>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23" name="Google Shape;223;g890ac4a122_0_543"/>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224" name="Google Shape;224;g890ac4a122_0_543"/>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5" name="Shape 15"/>
        <p:cNvGrpSpPr/>
        <p:nvPr/>
      </p:nvGrpSpPr>
      <p:grpSpPr>
        <a:xfrm>
          <a:off x="0" y="0"/>
          <a:ext cx="0" cy="0"/>
          <a:chOff x="0" y="0"/>
          <a:chExt cx="0" cy="0"/>
        </a:xfrm>
      </p:grpSpPr>
      <p:sp>
        <p:nvSpPr>
          <p:cNvPr id="16" name="Google Shape;16;p22"/>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2"/>
          <p:cNvSpPr txBox="1"/>
          <p:nvPr>
            <p:ph idx="1" type="body"/>
          </p:nvPr>
        </p:nvSpPr>
        <p:spPr>
          <a:xfrm>
            <a:off x="45720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8" name="Google Shape;18;p22"/>
          <p:cNvSpPr txBox="1"/>
          <p:nvPr>
            <p:ph idx="2" type="body"/>
          </p:nvPr>
        </p:nvSpPr>
        <p:spPr>
          <a:xfrm>
            <a:off x="467424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Two Content">
  <p:cSld name="Headline Subhead Bluebar Two Content">
    <p:spTree>
      <p:nvGrpSpPr>
        <p:cNvPr id="225" name="Shape 225"/>
        <p:cNvGrpSpPr/>
        <p:nvPr/>
      </p:nvGrpSpPr>
      <p:grpSpPr>
        <a:xfrm>
          <a:off x="0" y="0"/>
          <a:ext cx="0" cy="0"/>
          <a:chOff x="0" y="0"/>
          <a:chExt cx="0" cy="0"/>
        </a:xfrm>
      </p:grpSpPr>
      <p:sp>
        <p:nvSpPr>
          <p:cNvPr id="226" name="Google Shape;226;g890ac4a122_0_551"/>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27" name="Google Shape;227;g890ac4a122_0_551"/>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28" name="Google Shape;228;g890ac4a122_0_551"/>
          <p:cNvSpPr txBox="1"/>
          <p:nvPr>
            <p:ph idx="1" type="body"/>
          </p:nvPr>
        </p:nvSpPr>
        <p:spPr>
          <a:xfrm>
            <a:off x="457201" y="1369219"/>
            <a:ext cx="40035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Arial"/>
                <a:ea typeface="Arial"/>
                <a:cs typeface="Arial"/>
                <a:sym typeface="Arial"/>
              </a:defRPr>
            </a:lvl2pPr>
            <a:lvl3pPr indent="-292100" lvl="2" marL="1371600" algn="l">
              <a:lnSpc>
                <a:spcPct val="100000"/>
              </a:lnSpc>
              <a:spcBef>
                <a:spcPts val="300"/>
              </a:spcBef>
              <a:spcAft>
                <a:spcPts val="0"/>
              </a:spcAft>
              <a:buSzPts val="1000"/>
              <a:buChar char="▪"/>
              <a:defRPr>
                <a:latin typeface="Arial"/>
                <a:ea typeface="Arial"/>
                <a:cs typeface="Arial"/>
                <a:sym typeface="Arial"/>
              </a:defRPr>
            </a:lvl3pPr>
            <a:lvl4pPr indent="-285750" lvl="3" marL="1828800" algn="l">
              <a:lnSpc>
                <a:spcPct val="100000"/>
              </a:lnSpc>
              <a:spcBef>
                <a:spcPts val="150"/>
              </a:spcBef>
              <a:spcAft>
                <a:spcPts val="0"/>
              </a:spcAft>
              <a:buClr>
                <a:schemeClr val="dk1"/>
              </a:buClr>
              <a:buSzPts val="900"/>
              <a:buChar char="﹣"/>
              <a:defRPr>
                <a:latin typeface="Arial"/>
                <a:ea typeface="Arial"/>
                <a:cs typeface="Arial"/>
                <a:sym typeface="Arial"/>
              </a:defRPr>
            </a:lvl4pPr>
            <a:lvl5pPr indent="-285750" lvl="4" marL="2286000" algn="l">
              <a:lnSpc>
                <a:spcPct val="100000"/>
              </a:lnSpc>
              <a:spcBef>
                <a:spcPts val="150"/>
              </a:spcBef>
              <a:spcAft>
                <a:spcPts val="0"/>
              </a:spcAft>
              <a:buSzPts val="900"/>
              <a:buChar char="･"/>
              <a:defRPr>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29" name="Google Shape;229;g890ac4a122_0_551"/>
          <p:cNvSpPr txBox="1"/>
          <p:nvPr>
            <p:ph idx="2" type="body"/>
          </p:nvPr>
        </p:nvSpPr>
        <p:spPr>
          <a:xfrm>
            <a:off x="4683126" y="1369219"/>
            <a:ext cx="40035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Arial"/>
                <a:ea typeface="Arial"/>
                <a:cs typeface="Arial"/>
                <a:sym typeface="Arial"/>
              </a:defRPr>
            </a:lvl2pPr>
            <a:lvl3pPr indent="-292100" lvl="2" marL="1371600" algn="l">
              <a:lnSpc>
                <a:spcPct val="100000"/>
              </a:lnSpc>
              <a:spcBef>
                <a:spcPts val="300"/>
              </a:spcBef>
              <a:spcAft>
                <a:spcPts val="0"/>
              </a:spcAft>
              <a:buSzPts val="1000"/>
              <a:buChar char="▪"/>
              <a:defRPr>
                <a:latin typeface="Arial"/>
                <a:ea typeface="Arial"/>
                <a:cs typeface="Arial"/>
                <a:sym typeface="Arial"/>
              </a:defRPr>
            </a:lvl3pPr>
            <a:lvl4pPr indent="-285750" lvl="3" marL="1828800" algn="l">
              <a:lnSpc>
                <a:spcPct val="100000"/>
              </a:lnSpc>
              <a:spcBef>
                <a:spcPts val="150"/>
              </a:spcBef>
              <a:spcAft>
                <a:spcPts val="0"/>
              </a:spcAft>
              <a:buClr>
                <a:schemeClr val="dk1"/>
              </a:buClr>
              <a:buSzPts val="900"/>
              <a:buChar char="﹣"/>
              <a:defRPr>
                <a:latin typeface="Arial"/>
                <a:ea typeface="Arial"/>
                <a:cs typeface="Arial"/>
                <a:sym typeface="Arial"/>
              </a:defRPr>
            </a:lvl4pPr>
            <a:lvl5pPr indent="-285750" lvl="4" marL="2286000" algn="l">
              <a:lnSpc>
                <a:spcPct val="100000"/>
              </a:lnSpc>
              <a:spcBef>
                <a:spcPts val="150"/>
              </a:spcBef>
              <a:spcAft>
                <a:spcPts val="0"/>
              </a:spcAft>
              <a:buSzPts val="900"/>
              <a:buChar char="･"/>
              <a:defRPr>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30" name="Google Shape;230;g890ac4a122_0_551"/>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231" name="Google Shape;231;g890ac4a122_0_551"/>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32" name="Google Shape;232;g890ac4a122_0_551"/>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33" name="Google Shape;233;g890ac4a122_0_551"/>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Two Content">
  <p:cSld name="Headline Subhead NO Bluebar Two Content">
    <p:spTree>
      <p:nvGrpSpPr>
        <p:cNvPr id="234" name="Shape 234"/>
        <p:cNvGrpSpPr/>
        <p:nvPr/>
      </p:nvGrpSpPr>
      <p:grpSpPr>
        <a:xfrm>
          <a:off x="0" y="0"/>
          <a:ext cx="0" cy="0"/>
          <a:chOff x="0" y="0"/>
          <a:chExt cx="0" cy="0"/>
        </a:xfrm>
      </p:grpSpPr>
      <p:sp>
        <p:nvSpPr>
          <p:cNvPr id="235" name="Google Shape;235;g890ac4a122_0_560"/>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36" name="Google Shape;236;g890ac4a122_0_560"/>
          <p:cNvSpPr txBox="1"/>
          <p:nvPr>
            <p:ph idx="1" type="body"/>
          </p:nvPr>
        </p:nvSpPr>
        <p:spPr>
          <a:xfrm>
            <a:off x="457201" y="1369219"/>
            <a:ext cx="40035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Arial"/>
                <a:ea typeface="Arial"/>
                <a:cs typeface="Arial"/>
                <a:sym typeface="Arial"/>
              </a:defRPr>
            </a:lvl2pPr>
            <a:lvl3pPr indent="-292100" lvl="2" marL="1371600" algn="l">
              <a:lnSpc>
                <a:spcPct val="100000"/>
              </a:lnSpc>
              <a:spcBef>
                <a:spcPts val="300"/>
              </a:spcBef>
              <a:spcAft>
                <a:spcPts val="0"/>
              </a:spcAft>
              <a:buSzPts val="1000"/>
              <a:buChar char="▪"/>
              <a:defRPr>
                <a:latin typeface="Arial"/>
                <a:ea typeface="Arial"/>
                <a:cs typeface="Arial"/>
                <a:sym typeface="Arial"/>
              </a:defRPr>
            </a:lvl3pPr>
            <a:lvl4pPr indent="-285750" lvl="3" marL="1828800" algn="l">
              <a:lnSpc>
                <a:spcPct val="100000"/>
              </a:lnSpc>
              <a:spcBef>
                <a:spcPts val="150"/>
              </a:spcBef>
              <a:spcAft>
                <a:spcPts val="0"/>
              </a:spcAft>
              <a:buClr>
                <a:schemeClr val="dk1"/>
              </a:buClr>
              <a:buSzPts val="900"/>
              <a:buChar char="﹣"/>
              <a:defRPr>
                <a:latin typeface="Arial"/>
                <a:ea typeface="Arial"/>
                <a:cs typeface="Arial"/>
                <a:sym typeface="Arial"/>
              </a:defRPr>
            </a:lvl4pPr>
            <a:lvl5pPr indent="-285750" lvl="4" marL="2286000" algn="l">
              <a:lnSpc>
                <a:spcPct val="100000"/>
              </a:lnSpc>
              <a:spcBef>
                <a:spcPts val="150"/>
              </a:spcBef>
              <a:spcAft>
                <a:spcPts val="0"/>
              </a:spcAft>
              <a:buSzPts val="900"/>
              <a:buChar char="･"/>
              <a:defRPr>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37" name="Google Shape;237;g890ac4a122_0_560"/>
          <p:cNvSpPr txBox="1"/>
          <p:nvPr>
            <p:ph idx="2" type="body"/>
          </p:nvPr>
        </p:nvSpPr>
        <p:spPr>
          <a:xfrm>
            <a:off x="4683126" y="1369219"/>
            <a:ext cx="40035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Arial"/>
                <a:ea typeface="Arial"/>
                <a:cs typeface="Arial"/>
                <a:sym typeface="Arial"/>
              </a:defRPr>
            </a:lvl2pPr>
            <a:lvl3pPr indent="-292100" lvl="2" marL="1371600" algn="l">
              <a:lnSpc>
                <a:spcPct val="100000"/>
              </a:lnSpc>
              <a:spcBef>
                <a:spcPts val="300"/>
              </a:spcBef>
              <a:spcAft>
                <a:spcPts val="0"/>
              </a:spcAft>
              <a:buSzPts val="1000"/>
              <a:buChar char="▪"/>
              <a:defRPr>
                <a:latin typeface="Arial"/>
                <a:ea typeface="Arial"/>
                <a:cs typeface="Arial"/>
                <a:sym typeface="Arial"/>
              </a:defRPr>
            </a:lvl3pPr>
            <a:lvl4pPr indent="-285750" lvl="3" marL="1828800" algn="l">
              <a:lnSpc>
                <a:spcPct val="100000"/>
              </a:lnSpc>
              <a:spcBef>
                <a:spcPts val="150"/>
              </a:spcBef>
              <a:spcAft>
                <a:spcPts val="0"/>
              </a:spcAft>
              <a:buClr>
                <a:schemeClr val="dk1"/>
              </a:buClr>
              <a:buSzPts val="900"/>
              <a:buChar char="﹣"/>
              <a:defRPr>
                <a:latin typeface="Arial"/>
                <a:ea typeface="Arial"/>
                <a:cs typeface="Arial"/>
                <a:sym typeface="Arial"/>
              </a:defRPr>
            </a:lvl4pPr>
            <a:lvl5pPr indent="-285750" lvl="4" marL="2286000" algn="l">
              <a:lnSpc>
                <a:spcPct val="100000"/>
              </a:lnSpc>
              <a:spcBef>
                <a:spcPts val="150"/>
              </a:spcBef>
              <a:spcAft>
                <a:spcPts val="0"/>
              </a:spcAft>
              <a:buSzPts val="900"/>
              <a:buChar char="･"/>
              <a:defRPr>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38" name="Google Shape;238;g890ac4a122_0_560"/>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239" name="Google Shape;239;g890ac4a122_0_560"/>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40" name="Google Shape;240;g890ac4a122_0_560"/>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41" name="Google Shape;241;g890ac4a122_0_560"/>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Three Column">
  <p:cSld name="Headline Bluebar Three Column">
    <p:spTree>
      <p:nvGrpSpPr>
        <p:cNvPr id="242" name="Shape 242"/>
        <p:cNvGrpSpPr/>
        <p:nvPr/>
      </p:nvGrpSpPr>
      <p:grpSpPr>
        <a:xfrm>
          <a:off x="0" y="0"/>
          <a:ext cx="0" cy="0"/>
          <a:chOff x="0" y="0"/>
          <a:chExt cx="0" cy="0"/>
        </a:xfrm>
      </p:grpSpPr>
      <p:sp>
        <p:nvSpPr>
          <p:cNvPr id="243" name="Google Shape;243;g890ac4a122_0_568"/>
          <p:cNvSpPr/>
          <p:nvPr/>
        </p:nvSpPr>
        <p:spPr>
          <a:xfrm>
            <a:off x="461964" y="4211639"/>
            <a:ext cx="2587500" cy="603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44" name="Google Shape;244;g890ac4a122_0_568"/>
          <p:cNvSpPr/>
          <p:nvPr/>
        </p:nvSpPr>
        <p:spPr>
          <a:xfrm>
            <a:off x="3271837" y="4211639"/>
            <a:ext cx="2597100" cy="60300"/>
          </a:xfrm>
          <a:prstGeom prst="rect">
            <a:avLst/>
          </a:prstGeom>
          <a:solidFill>
            <a:srgbClr val="00629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45" name="Google Shape;245;g890ac4a122_0_568"/>
          <p:cNvSpPr/>
          <p:nvPr/>
        </p:nvSpPr>
        <p:spPr>
          <a:xfrm>
            <a:off x="6080126" y="4211639"/>
            <a:ext cx="2606700" cy="60300"/>
          </a:xfrm>
          <a:prstGeom prst="rect">
            <a:avLst/>
          </a:prstGeom>
          <a:solidFill>
            <a:srgbClr val="4AC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46" name="Google Shape;246;g890ac4a122_0_568"/>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47" name="Google Shape;247;g890ac4a122_0_568"/>
          <p:cNvSpPr txBox="1"/>
          <p:nvPr>
            <p:ph idx="1" type="body"/>
          </p:nvPr>
        </p:nvSpPr>
        <p:spPr>
          <a:xfrm>
            <a:off x="457200" y="2938473"/>
            <a:ext cx="25971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Arial"/>
                <a:ea typeface="Arial"/>
                <a:cs typeface="Arial"/>
                <a:sym typeface="Arial"/>
              </a:defRPr>
            </a:lvl2pPr>
            <a:lvl3pPr indent="-278638" lvl="2" marL="1371600" algn="l">
              <a:lnSpc>
                <a:spcPct val="100000"/>
              </a:lnSpc>
              <a:spcBef>
                <a:spcPts val="300"/>
              </a:spcBef>
              <a:spcAft>
                <a:spcPts val="0"/>
              </a:spcAft>
              <a:buSzPts val="788"/>
              <a:buChar char="▪"/>
              <a:defRPr sz="788">
                <a:latin typeface="Arial"/>
                <a:ea typeface="Arial"/>
                <a:cs typeface="Arial"/>
                <a:sym typeface="Arial"/>
              </a:defRPr>
            </a:lvl3pPr>
            <a:lvl4pPr indent="-276225" lvl="3" marL="1828800" algn="l">
              <a:lnSpc>
                <a:spcPct val="100000"/>
              </a:lnSpc>
              <a:spcBef>
                <a:spcPts val="150"/>
              </a:spcBef>
              <a:spcAft>
                <a:spcPts val="0"/>
              </a:spcAft>
              <a:buClr>
                <a:schemeClr val="dk1"/>
              </a:buClr>
              <a:buSzPts val="750"/>
              <a:buChar char="﹣"/>
              <a:defRPr sz="750">
                <a:latin typeface="Arial"/>
                <a:ea typeface="Arial"/>
                <a:cs typeface="Arial"/>
                <a:sym typeface="Arial"/>
              </a:defRPr>
            </a:lvl4pPr>
            <a:lvl5pPr indent="-276225" lvl="4" marL="2286000" algn="l">
              <a:lnSpc>
                <a:spcPct val="100000"/>
              </a:lnSpc>
              <a:spcBef>
                <a:spcPts val="150"/>
              </a:spcBef>
              <a:spcAft>
                <a:spcPts val="0"/>
              </a:spcAft>
              <a:buSzPts val="750"/>
              <a:buChar char="･"/>
              <a:defRPr sz="75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48" name="Google Shape;248;g890ac4a122_0_568"/>
          <p:cNvSpPr txBox="1"/>
          <p:nvPr>
            <p:ph idx="2" type="body"/>
          </p:nvPr>
        </p:nvSpPr>
        <p:spPr>
          <a:xfrm>
            <a:off x="3271837" y="2938473"/>
            <a:ext cx="25989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Arial"/>
                <a:ea typeface="Arial"/>
                <a:cs typeface="Arial"/>
                <a:sym typeface="Arial"/>
              </a:defRPr>
            </a:lvl2pPr>
            <a:lvl3pPr indent="-278638" lvl="2" marL="1371600" algn="l">
              <a:lnSpc>
                <a:spcPct val="100000"/>
              </a:lnSpc>
              <a:spcBef>
                <a:spcPts val="300"/>
              </a:spcBef>
              <a:spcAft>
                <a:spcPts val="0"/>
              </a:spcAft>
              <a:buSzPts val="788"/>
              <a:buChar char="▪"/>
              <a:defRPr sz="788">
                <a:latin typeface="Arial"/>
                <a:ea typeface="Arial"/>
                <a:cs typeface="Arial"/>
                <a:sym typeface="Arial"/>
              </a:defRPr>
            </a:lvl3pPr>
            <a:lvl4pPr indent="-276225" lvl="3" marL="1828800" algn="l">
              <a:lnSpc>
                <a:spcPct val="100000"/>
              </a:lnSpc>
              <a:spcBef>
                <a:spcPts val="150"/>
              </a:spcBef>
              <a:spcAft>
                <a:spcPts val="0"/>
              </a:spcAft>
              <a:buClr>
                <a:schemeClr val="dk1"/>
              </a:buClr>
              <a:buSzPts val="750"/>
              <a:buChar char="﹣"/>
              <a:defRPr sz="750">
                <a:latin typeface="Arial"/>
                <a:ea typeface="Arial"/>
                <a:cs typeface="Arial"/>
                <a:sym typeface="Arial"/>
              </a:defRPr>
            </a:lvl4pPr>
            <a:lvl5pPr indent="-276225" lvl="4" marL="2286000" algn="l">
              <a:lnSpc>
                <a:spcPct val="100000"/>
              </a:lnSpc>
              <a:spcBef>
                <a:spcPts val="150"/>
              </a:spcBef>
              <a:spcAft>
                <a:spcPts val="0"/>
              </a:spcAft>
              <a:buSzPts val="750"/>
              <a:buChar char="･"/>
              <a:defRPr sz="75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49" name="Google Shape;249;g890ac4a122_0_568"/>
          <p:cNvSpPr txBox="1"/>
          <p:nvPr>
            <p:ph idx="3" type="body"/>
          </p:nvPr>
        </p:nvSpPr>
        <p:spPr>
          <a:xfrm>
            <a:off x="6096057" y="2938473"/>
            <a:ext cx="25908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Arial"/>
                <a:ea typeface="Arial"/>
                <a:cs typeface="Arial"/>
                <a:sym typeface="Arial"/>
              </a:defRPr>
            </a:lvl2pPr>
            <a:lvl3pPr indent="-278638" lvl="2" marL="1371600" algn="l">
              <a:lnSpc>
                <a:spcPct val="100000"/>
              </a:lnSpc>
              <a:spcBef>
                <a:spcPts val="300"/>
              </a:spcBef>
              <a:spcAft>
                <a:spcPts val="0"/>
              </a:spcAft>
              <a:buSzPts val="788"/>
              <a:buChar char="▪"/>
              <a:defRPr sz="788">
                <a:latin typeface="Arial"/>
                <a:ea typeface="Arial"/>
                <a:cs typeface="Arial"/>
                <a:sym typeface="Arial"/>
              </a:defRPr>
            </a:lvl3pPr>
            <a:lvl4pPr indent="-276225" lvl="3" marL="1828800" algn="l">
              <a:lnSpc>
                <a:spcPct val="100000"/>
              </a:lnSpc>
              <a:spcBef>
                <a:spcPts val="150"/>
              </a:spcBef>
              <a:spcAft>
                <a:spcPts val="0"/>
              </a:spcAft>
              <a:buClr>
                <a:schemeClr val="dk1"/>
              </a:buClr>
              <a:buSzPts val="750"/>
              <a:buChar char="﹣"/>
              <a:defRPr sz="750">
                <a:latin typeface="Arial"/>
                <a:ea typeface="Arial"/>
                <a:cs typeface="Arial"/>
                <a:sym typeface="Arial"/>
              </a:defRPr>
            </a:lvl4pPr>
            <a:lvl5pPr indent="-276225" lvl="4" marL="2286000" algn="l">
              <a:lnSpc>
                <a:spcPct val="100000"/>
              </a:lnSpc>
              <a:spcBef>
                <a:spcPts val="150"/>
              </a:spcBef>
              <a:spcAft>
                <a:spcPts val="0"/>
              </a:spcAft>
              <a:buSzPts val="750"/>
              <a:buChar char="･"/>
              <a:defRPr sz="75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50" name="Google Shape;250;g890ac4a122_0_568"/>
          <p:cNvSpPr/>
          <p:nvPr>
            <p:ph idx="4" type="pic"/>
          </p:nvPr>
        </p:nvSpPr>
        <p:spPr>
          <a:xfrm>
            <a:off x="457200"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251" name="Google Shape;251;g890ac4a122_0_568"/>
          <p:cNvSpPr/>
          <p:nvPr>
            <p:ph idx="5" type="pic"/>
          </p:nvPr>
        </p:nvSpPr>
        <p:spPr>
          <a:xfrm>
            <a:off x="3273425"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252" name="Google Shape;252;g890ac4a122_0_568"/>
          <p:cNvSpPr/>
          <p:nvPr>
            <p:ph idx="6" type="pic"/>
          </p:nvPr>
        </p:nvSpPr>
        <p:spPr>
          <a:xfrm>
            <a:off x="6096000" y="1603376"/>
            <a:ext cx="25812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pic>
        <p:nvPicPr>
          <p:cNvPr id="253" name="Google Shape;253;g890ac4a122_0_568"/>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54" name="Google Shape;254;g890ac4a122_0_568"/>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55" name="Google Shape;255;g890ac4a122_0_568"/>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256" name="Google Shape;256;g890ac4a122_0_568"/>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Three Column">
  <p:cSld name="Headline Subhead Bluebar Three Column">
    <p:spTree>
      <p:nvGrpSpPr>
        <p:cNvPr id="257" name="Shape 257"/>
        <p:cNvGrpSpPr/>
        <p:nvPr/>
      </p:nvGrpSpPr>
      <p:grpSpPr>
        <a:xfrm>
          <a:off x="0" y="0"/>
          <a:ext cx="0" cy="0"/>
          <a:chOff x="0" y="0"/>
          <a:chExt cx="0" cy="0"/>
        </a:xfrm>
      </p:grpSpPr>
      <p:sp>
        <p:nvSpPr>
          <p:cNvPr id="258" name="Google Shape;258;g890ac4a122_0_583"/>
          <p:cNvSpPr/>
          <p:nvPr/>
        </p:nvSpPr>
        <p:spPr>
          <a:xfrm>
            <a:off x="461964" y="4211639"/>
            <a:ext cx="2587500" cy="603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59" name="Google Shape;259;g890ac4a122_0_583"/>
          <p:cNvSpPr/>
          <p:nvPr/>
        </p:nvSpPr>
        <p:spPr>
          <a:xfrm>
            <a:off x="3271837" y="4211639"/>
            <a:ext cx="2597100" cy="60300"/>
          </a:xfrm>
          <a:prstGeom prst="rect">
            <a:avLst/>
          </a:prstGeom>
          <a:solidFill>
            <a:srgbClr val="00629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60" name="Google Shape;260;g890ac4a122_0_583"/>
          <p:cNvSpPr/>
          <p:nvPr/>
        </p:nvSpPr>
        <p:spPr>
          <a:xfrm>
            <a:off x="6080126" y="4211639"/>
            <a:ext cx="2606700" cy="60300"/>
          </a:xfrm>
          <a:prstGeom prst="rect">
            <a:avLst/>
          </a:prstGeom>
          <a:solidFill>
            <a:srgbClr val="4AC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61" name="Google Shape;261;g890ac4a122_0_583"/>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62" name="Google Shape;262;g890ac4a122_0_583"/>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63" name="Google Shape;263;g890ac4a122_0_583"/>
          <p:cNvSpPr txBox="1"/>
          <p:nvPr>
            <p:ph idx="1" type="body"/>
          </p:nvPr>
        </p:nvSpPr>
        <p:spPr>
          <a:xfrm>
            <a:off x="457200" y="2938473"/>
            <a:ext cx="25971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Arial"/>
                <a:ea typeface="Arial"/>
                <a:cs typeface="Arial"/>
                <a:sym typeface="Arial"/>
              </a:defRPr>
            </a:lvl2pPr>
            <a:lvl3pPr indent="-278638" lvl="2" marL="1371600" algn="l">
              <a:lnSpc>
                <a:spcPct val="100000"/>
              </a:lnSpc>
              <a:spcBef>
                <a:spcPts val="300"/>
              </a:spcBef>
              <a:spcAft>
                <a:spcPts val="0"/>
              </a:spcAft>
              <a:buSzPts val="788"/>
              <a:buChar char="▪"/>
              <a:defRPr sz="788">
                <a:latin typeface="Arial"/>
                <a:ea typeface="Arial"/>
                <a:cs typeface="Arial"/>
                <a:sym typeface="Arial"/>
              </a:defRPr>
            </a:lvl3pPr>
            <a:lvl4pPr indent="-276225" lvl="3" marL="1828800" algn="l">
              <a:lnSpc>
                <a:spcPct val="100000"/>
              </a:lnSpc>
              <a:spcBef>
                <a:spcPts val="150"/>
              </a:spcBef>
              <a:spcAft>
                <a:spcPts val="0"/>
              </a:spcAft>
              <a:buClr>
                <a:schemeClr val="dk1"/>
              </a:buClr>
              <a:buSzPts val="750"/>
              <a:buChar char="﹣"/>
              <a:defRPr sz="750">
                <a:latin typeface="Arial"/>
                <a:ea typeface="Arial"/>
                <a:cs typeface="Arial"/>
                <a:sym typeface="Arial"/>
              </a:defRPr>
            </a:lvl4pPr>
            <a:lvl5pPr indent="-276225" lvl="4" marL="2286000" algn="l">
              <a:lnSpc>
                <a:spcPct val="100000"/>
              </a:lnSpc>
              <a:spcBef>
                <a:spcPts val="150"/>
              </a:spcBef>
              <a:spcAft>
                <a:spcPts val="0"/>
              </a:spcAft>
              <a:buSzPts val="750"/>
              <a:buChar char="･"/>
              <a:defRPr sz="75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64" name="Google Shape;264;g890ac4a122_0_583"/>
          <p:cNvSpPr txBox="1"/>
          <p:nvPr>
            <p:ph idx="2" type="body"/>
          </p:nvPr>
        </p:nvSpPr>
        <p:spPr>
          <a:xfrm>
            <a:off x="3271837" y="2938473"/>
            <a:ext cx="25989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Arial"/>
                <a:ea typeface="Arial"/>
                <a:cs typeface="Arial"/>
                <a:sym typeface="Arial"/>
              </a:defRPr>
            </a:lvl2pPr>
            <a:lvl3pPr indent="-278638" lvl="2" marL="1371600" algn="l">
              <a:lnSpc>
                <a:spcPct val="100000"/>
              </a:lnSpc>
              <a:spcBef>
                <a:spcPts val="300"/>
              </a:spcBef>
              <a:spcAft>
                <a:spcPts val="0"/>
              </a:spcAft>
              <a:buSzPts val="788"/>
              <a:buChar char="▪"/>
              <a:defRPr sz="788">
                <a:latin typeface="Arial"/>
                <a:ea typeface="Arial"/>
                <a:cs typeface="Arial"/>
                <a:sym typeface="Arial"/>
              </a:defRPr>
            </a:lvl3pPr>
            <a:lvl4pPr indent="-276225" lvl="3" marL="1828800" algn="l">
              <a:lnSpc>
                <a:spcPct val="100000"/>
              </a:lnSpc>
              <a:spcBef>
                <a:spcPts val="150"/>
              </a:spcBef>
              <a:spcAft>
                <a:spcPts val="0"/>
              </a:spcAft>
              <a:buClr>
                <a:schemeClr val="dk1"/>
              </a:buClr>
              <a:buSzPts val="750"/>
              <a:buChar char="﹣"/>
              <a:defRPr sz="750">
                <a:latin typeface="Arial"/>
                <a:ea typeface="Arial"/>
                <a:cs typeface="Arial"/>
                <a:sym typeface="Arial"/>
              </a:defRPr>
            </a:lvl4pPr>
            <a:lvl5pPr indent="-276225" lvl="4" marL="2286000" algn="l">
              <a:lnSpc>
                <a:spcPct val="100000"/>
              </a:lnSpc>
              <a:spcBef>
                <a:spcPts val="150"/>
              </a:spcBef>
              <a:spcAft>
                <a:spcPts val="0"/>
              </a:spcAft>
              <a:buSzPts val="750"/>
              <a:buChar char="･"/>
              <a:defRPr sz="75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65" name="Google Shape;265;g890ac4a122_0_583"/>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66" name="Google Shape;266;g890ac4a122_0_583"/>
          <p:cNvSpPr txBox="1"/>
          <p:nvPr>
            <p:ph idx="4" type="body"/>
          </p:nvPr>
        </p:nvSpPr>
        <p:spPr>
          <a:xfrm>
            <a:off x="6096057" y="2938473"/>
            <a:ext cx="25908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Arial"/>
                <a:ea typeface="Arial"/>
                <a:cs typeface="Arial"/>
                <a:sym typeface="Arial"/>
              </a:defRPr>
            </a:lvl2pPr>
            <a:lvl3pPr indent="-278638" lvl="2" marL="1371600" algn="l">
              <a:lnSpc>
                <a:spcPct val="100000"/>
              </a:lnSpc>
              <a:spcBef>
                <a:spcPts val="300"/>
              </a:spcBef>
              <a:spcAft>
                <a:spcPts val="0"/>
              </a:spcAft>
              <a:buSzPts val="788"/>
              <a:buChar char="▪"/>
              <a:defRPr sz="788">
                <a:latin typeface="Arial"/>
                <a:ea typeface="Arial"/>
                <a:cs typeface="Arial"/>
                <a:sym typeface="Arial"/>
              </a:defRPr>
            </a:lvl3pPr>
            <a:lvl4pPr indent="-276225" lvl="3" marL="1828800" algn="l">
              <a:lnSpc>
                <a:spcPct val="100000"/>
              </a:lnSpc>
              <a:spcBef>
                <a:spcPts val="150"/>
              </a:spcBef>
              <a:spcAft>
                <a:spcPts val="0"/>
              </a:spcAft>
              <a:buClr>
                <a:schemeClr val="dk1"/>
              </a:buClr>
              <a:buSzPts val="750"/>
              <a:buChar char="﹣"/>
              <a:defRPr sz="750">
                <a:latin typeface="Arial"/>
                <a:ea typeface="Arial"/>
                <a:cs typeface="Arial"/>
                <a:sym typeface="Arial"/>
              </a:defRPr>
            </a:lvl4pPr>
            <a:lvl5pPr indent="-276225" lvl="4" marL="2286000" algn="l">
              <a:lnSpc>
                <a:spcPct val="100000"/>
              </a:lnSpc>
              <a:spcBef>
                <a:spcPts val="150"/>
              </a:spcBef>
              <a:spcAft>
                <a:spcPts val="0"/>
              </a:spcAft>
              <a:buSzPts val="750"/>
              <a:buChar char="･"/>
              <a:defRPr sz="75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67" name="Google Shape;267;g890ac4a122_0_583"/>
          <p:cNvSpPr/>
          <p:nvPr>
            <p:ph idx="5" type="pic"/>
          </p:nvPr>
        </p:nvSpPr>
        <p:spPr>
          <a:xfrm>
            <a:off x="457200"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268" name="Google Shape;268;g890ac4a122_0_583"/>
          <p:cNvSpPr/>
          <p:nvPr>
            <p:ph idx="6" type="pic"/>
          </p:nvPr>
        </p:nvSpPr>
        <p:spPr>
          <a:xfrm>
            <a:off x="3273425"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269" name="Google Shape;269;g890ac4a122_0_583"/>
          <p:cNvSpPr/>
          <p:nvPr>
            <p:ph idx="7" type="pic"/>
          </p:nvPr>
        </p:nvSpPr>
        <p:spPr>
          <a:xfrm>
            <a:off x="6096000" y="1603376"/>
            <a:ext cx="25812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pic>
        <p:nvPicPr>
          <p:cNvPr id="270" name="Google Shape;270;g890ac4a122_0_583"/>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71" name="Google Shape;271;g890ac4a122_0_583"/>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72" name="Google Shape;272;g890ac4a122_0_583"/>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Three Column">
  <p:cSld name="Headline Subhead NO Bluebar Three Column">
    <p:spTree>
      <p:nvGrpSpPr>
        <p:cNvPr id="273" name="Shape 273"/>
        <p:cNvGrpSpPr/>
        <p:nvPr/>
      </p:nvGrpSpPr>
      <p:grpSpPr>
        <a:xfrm>
          <a:off x="0" y="0"/>
          <a:ext cx="0" cy="0"/>
          <a:chOff x="0" y="0"/>
          <a:chExt cx="0" cy="0"/>
        </a:xfrm>
      </p:grpSpPr>
      <p:sp>
        <p:nvSpPr>
          <p:cNvPr id="274" name="Google Shape;274;g890ac4a122_0_599"/>
          <p:cNvSpPr/>
          <p:nvPr/>
        </p:nvSpPr>
        <p:spPr>
          <a:xfrm>
            <a:off x="461964" y="4211639"/>
            <a:ext cx="2587500" cy="603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75" name="Google Shape;275;g890ac4a122_0_599"/>
          <p:cNvSpPr/>
          <p:nvPr/>
        </p:nvSpPr>
        <p:spPr>
          <a:xfrm>
            <a:off x="3271837" y="4211639"/>
            <a:ext cx="2597100" cy="60300"/>
          </a:xfrm>
          <a:prstGeom prst="rect">
            <a:avLst/>
          </a:prstGeom>
          <a:solidFill>
            <a:srgbClr val="00629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76" name="Google Shape;276;g890ac4a122_0_599"/>
          <p:cNvSpPr/>
          <p:nvPr/>
        </p:nvSpPr>
        <p:spPr>
          <a:xfrm>
            <a:off x="6080126" y="4211639"/>
            <a:ext cx="2606700" cy="60300"/>
          </a:xfrm>
          <a:prstGeom prst="rect">
            <a:avLst/>
          </a:prstGeom>
          <a:solidFill>
            <a:srgbClr val="4AC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77" name="Google Shape;277;g890ac4a122_0_599"/>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78" name="Google Shape;278;g890ac4a122_0_599"/>
          <p:cNvSpPr txBox="1"/>
          <p:nvPr>
            <p:ph idx="1" type="body"/>
          </p:nvPr>
        </p:nvSpPr>
        <p:spPr>
          <a:xfrm>
            <a:off x="457200" y="2938473"/>
            <a:ext cx="25971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Arial"/>
                <a:ea typeface="Arial"/>
                <a:cs typeface="Arial"/>
                <a:sym typeface="Arial"/>
              </a:defRPr>
            </a:lvl2pPr>
            <a:lvl3pPr indent="-278638" lvl="2" marL="1371600" algn="l">
              <a:lnSpc>
                <a:spcPct val="100000"/>
              </a:lnSpc>
              <a:spcBef>
                <a:spcPts val="300"/>
              </a:spcBef>
              <a:spcAft>
                <a:spcPts val="0"/>
              </a:spcAft>
              <a:buSzPts val="788"/>
              <a:buChar char="▪"/>
              <a:defRPr sz="788">
                <a:latin typeface="Arial"/>
                <a:ea typeface="Arial"/>
                <a:cs typeface="Arial"/>
                <a:sym typeface="Arial"/>
              </a:defRPr>
            </a:lvl3pPr>
            <a:lvl4pPr indent="-276225" lvl="3" marL="1828800" algn="l">
              <a:lnSpc>
                <a:spcPct val="100000"/>
              </a:lnSpc>
              <a:spcBef>
                <a:spcPts val="150"/>
              </a:spcBef>
              <a:spcAft>
                <a:spcPts val="0"/>
              </a:spcAft>
              <a:buClr>
                <a:schemeClr val="dk1"/>
              </a:buClr>
              <a:buSzPts val="750"/>
              <a:buChar char="﹣"/>
              <a:defRPr sz="750">
                <a:latin typeface="Arial"/>
                <a:ea typeface="Arial"/>
                <a:cs typeface="Arial"/>
                <a:sym typeface="Arial"/>
              </a:defRPr>
            </a:lvl4pPr>
            <a:lvl5pPr indent="-276225" lvl="4" marL="2286000" algn="l">
              <a:lnSpc>
                <a:spcPct val="100000"/>
              </a:lnSpc>
              <a:spcBef>
                <a:spcPts val="150"/>
              </a:spcBef>
              <a:spcAft>
                <a:spcPts val="0"/>
              </a:spcAft>
              <a:buSzPts val="750"/>
              <a:buChar char="･"/>
              <a:defRPr sz="75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79" name="Google Shape;279;g890ac4a122_0_599"/>
          <p:cNvSpPr txBox="1"/>
          <p:nvPr>
            <p:ph idx="2" type="body"/>
          </p:nvPr>
        </p:nvSpPr>
        <p:spPr>
          <a:xfrm>
            <a:off x="3271837" y="2938473"/>
            <a:ext cx="25989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Arial"/>
                <a:ea typeface="Arial"/>
                <a:cs typeface="Arial"/>
                <a:sym typeface="Arial"/>
              </a:defRPr>
            </a:lvl2pPr>
            <a:lvl3pPr indent="-278638" lvl="2" marL="1371600" algn="l">
              <a:lnSpc>
                <a:spcPct val="100000"/>
              </a:lnSpc>
              <a:spcBef>
                <a:spcPts val="300"/>
              </a:spcBef>
              <a:spcAft>
                <a:spcPts val="0"/>
              </a:spcAft>
              <a:buSzPts val="788"/>
              <a:buChar char="▪"/>
              <a:defRPr sz="788">
                <a:latin typeface="Arial"/>
                <a:ea typeface="Arial"/>
                <a:cs typeface="Arial"/>
                <a:sym typeface="Arial"/>
              </a:defRPr>
            </a:lvl3pPr>
            <a:lvl4pPr indent="-276225" lvl="3" marL="1828800" algn="l">
              <a:lnSpc>
                <a:spcPct val="100000"/>
              </a:lnSpc>
              <a:spcBef>
                <a:spcPts val="150"/>
              </a:spcBef>
              <a:spcAft>
                <a:spcPts val="0"/>
              </a:spcAft>
              <a:buClr>
                <a:schemeClr val="dk1"/>
              </a:buClr>
              <a:buSzPts val="750"/>
              <a:buChar char="﹣"/>
              <a:defRPr sz="750">
                <a:latin typeface="Arial"/>
                <a:ea typeface="Arial"/>
                <a:cs typeface="Arial"/>
                <a:sym typeface="Arial"/>
              </a:defRPr>
            </a:lvl4pPr>
            <a:lvl5pPr indent="-276225" lvl="4" marL="2286000" algn="l">
              <a:lnSpc>
                <a:spcPct val="100000"/>
              </a:lnSpc>
              <a:spcBef>
                <a:spcPts val="150"/>
              </a:spcBef>
              <a:spcAft>
                <a:spcPts val="0"/>
              </a:spcAft>
              <a:buSzPts val="750"/>
              <a:buChar char="･"/>
              <a:defRPr sz="75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80" name="Google Shape;280;g890ac4a122_0_599"/>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81" name="Google Shape;281;g890ac4a122_0_599"/>
          <p:cNvSpPr txBox="1"/>
          <p:nvPr>
            <p:ph idx="4" type="body"/>
          </p:nvPr>
        </p:nvSpPr>
        <p:spPr>
          <a:xfrm>
            <a:off x="6096057" y="2938473"/>
            <a:ext cx="25908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Arial"/>
                <a:ea typeface="Arial"/>
                <a:cs typeface="Arial"/>
                <a:sym typeface="Arial"/>
              </a:defRPr>
            </a:lvl2pPr>
            <a:lvl3pPr indent="-278638" lvl="2" marL="1371600" algn="l">
              <a:lnSpc>
                <a:spcPct val="100000"/>
              </a:lnSpc>
              <a:spcBef>
                <a:spcPts val="300"/>
              </a:spcBef>
              <a:spcAft>
                <a:spcPts val="0"/>
              </a:spcAft>
              <a:buSzPts val="788"/>
              <a:buChar char="▪"/>
              <a:defRPr sz="788">
                <a:latin typeface="Arial"/>
                <a:ea typeface="Arial"/>
                <a:cs typeface="Arial"/>
                <a:sym typeface="Arial"/>
              </a:defRPr>
            </a:lvl3pPr>
            <a:lvl4pPr indent="-276225" lvl="3" marL="1828800" algn="l">
              <a:lnSpc>
                <a:spcPct val="100000"/>
              </a:lnSpc>
              <a:spcBef>
                <a:spcPts val="150"/>
              </a:spcBef>
              <a:spcAft>
                <a:spcPts val="0"/>
              </a:spcAft>
              <a:buClr>
                <a:schemeClr val="dk1"/>
              </a:buClr>
              <a:buSzPts val="750"/>
              <a:buChar char="﹣"/>
              <a:defRPr sz="750">
                <a:latin typeface="Arial"/>
                <a:ea typeface="Arial"/>
                <a:cs typeface="Arial"/>
                <a:sym typeface="Arial"/>
              </a:defRPr>
            </a:lvl4pPr>
            <a:lvl5pPr indent="-276225" lvl="4" marL="2286000" algn="l">
              <a:lnSpc>
                <a:spcPct val="100000"/>
              </a:lnSpc>
              <a:spcBef>
                <a:spcPts val="150"/>
              </a:spcBef>
              <a:spcAft>
                <a:spcPts val="0"/>
              </a:spcAft>
              <a:buSzPts val="750"/>
              <a:buChar char="･"/>
              <a:defRPr sz="75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82" name="Google Shape;282;g890ac4a122_0_599"/>
          <p:cNvSpPr/>
          <p:nvPr>
            <p:ph idx="5" type="pic"/>
          </p:nvPr>
        </p:nvSpPr>
        <p:spPr>
          <a:xfrm>
            <a:off x="457200"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283" name="Google Shape;283;g890ac4a122_0_599"/>
          <p:cNvSpPr/>
          <p:nvPr>
            <p:ph idx="6" type="pic"/>
          </p:nvPr>
        </p:nvSpPr>
        <p:spPr>
          <a:xfrm>
            <a:off x="3273425"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284" name="Google Shape;284;g890ac4a122_0_599"/>
          <p:cNvSpPr/>
          <p:nvPr>
            <p:ph idx="7" type="pic"/>
          </p:nvPr>
        </p:nvSpPr>
        <p:spPr>
          <a:xfrm>
            <a:off x="6096000" y="1603376"/>
            <a:ext cx="25812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pic>
        <p:nvPicPr>
          <p:cNvPr id="285" name="Google Shape;285;g890ac4a122_0_599"/>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86" name="Google Shape;286;g890ac4a122_0_599"/>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87" name="Google Shape;287;g890ac4a122_0_599"/>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Three Column NO Bars">
  <p:cSld name="Headline Bluebar Three Column NO Bars">
    <p:spTree>
      <p:nvGrpSpPr>
        <p:cNvPr id="288" name="Shape 288"/>
        <p:cNvGrpSpPr/>
        <p:nvPr/>
      </p:nvGrpSpPr>
      <p:grpSpPr>
        <a:xfrm>
          <a:off x="0" y="0"/>
          <a:ext cx="0" cy="0"/>
          <a:chOff x="0" y="0"/>
          <a:chExt cx="0" cy="0"/>
        </a:xfrm>
      </p:grpSpPr>
      <p:sp>
        <p:nvSpPr>
          <p:cNvPr id="289" name="Google Shape;289;g890ac4a122_0_614"/>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90" name="Google Shape;290;g890ac4a122_0_614"/>
          <p:cNvSpPr txBox="1"/>
          <p:nvPr>
            <p:ph idx="1" type="body"/>
          </p:nvPr>
        </p:nvSpPr>
        <p:spPr>
          <a:xfrm>
            <a:off x="457200" y="2938472"/>
            <a:ext cx="2597100" cy="1587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Arial"/>
                <a:ea typeface="Arial"/>
                <a:cs typeface="Arial"/>
                <a:sym typeface="Arial"/>
              </a:defRPr>
            </a:lvl2pPr>
            <a:lvl3pPr indent="-278638" lvl="2" marL="1371600" algn="l">
              <a:lnSpc>
                <a:spcPct val="100000"/>
              </a:lnSpc>
              <a:spcBef>
                <a:spcPts val="300"/>
              </a:spcBef>
              <a:spcAft>
                <a:spcPts val="0"/>
              </a:spcAft>
              <a:buSzPts val="788"/>
              <a:buChar char="▪"/>
              <a:defRPr sz="788">
                <a:latin typeface="Arial"/>
                <a:ea typeface="Arial"/>
                <a:cs typeface="Arial"/>
                <a:sym typeface="Arial"/>
              </a:defRPr>
            </a:lvl3pPr>
            <a:lvl4pPr indent="-276225" lvl="3" marL="1828800" algn="l">
              <a:lnSpc>
                <a:spcPct val="100000"/>
              </a:lnSpc>
              <a:spcBef>
                <a:spcPts val="150"/>
              </a:spcBef>
              <a:spcAft>
                <a:spcPts val="0"/>
              </a:spcAft>
              <a:buClr>
                <a:schemeClr val="dk1"/>
              </a:buClr>
              <a:buSzPts val="750"/>
              <a:buChar char="﹣"/>
              <a:defRPr sz="750">
                <a:latin typeface="Arial"/>
                <a:ea typeface="Arial"/>
                <a:cs typeface="Arial"/>
                <a:sym typeface="Arial"/>
              </a:defRPr>
            </a:lvl4pPr>
            <a:lvl5pPr indent="-276225" lvl="4" marL="2286000" algn="l">
              <a:lnSpc>
                <a:spcPct val="100000"/>
              </a:lnSpc>
              <a:spcBef>
                <a:spcPts val="150"/>
              </a:spcBef>
              <a:spcAft>
                <a:spcPts val="0"/>
              </a:spcAft>
              <a:buSzPts val="750"/>
              <a:buChar char="･"/>
              <a:defRPr sz="75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91" name="Google Shape;291;g890ac4a122_0_614"/>
          <p:cNvSpPr txBox="1"/>
          <p:nvPr>
            <p:ph idx="2" type="body"/>
          </p:nvPr>
        </p:nvSpPr>
        <p:spPr>
          <a:xfrm>
            <a:off x="3271837" y="2938472"/>
            <a:ext cx="2598900" cy="1590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Arial"/>
                <a:ea typeface="Arial"/>
                <a:cs typeface="Arial"/>
                <a:sym typeface="Arial"/>
              </a:defRPr>
            </a:lvl2pPr>
            <a:lvl3pPr indent="-278638" lvl="2" marL="1371600" algn="l">
              <a:lnSpc>
                <a:spcPct val="100000"/>
              </a:lnSpc>
              <a:spcBef>
                <a:spcPts val="300"/>
              </a:spcBef>
              <a:spcAft>
                <a:spcPts val="0"/>
              </a:spcAft>
              <a:buSzPts val="788"/>
              <a:buChar char="▪"/>
              <a:defRPr sz="788">
                <a:latin typeface="Arial"/>
                <a:ea typeface="Arial"/>
                <a:cs typeface="Arial"/>
                <a:sym typeface="Arial"/>
              </a:defRPr>
            </a:lvl3pPr>
            <a:lvl4pPr indent="-276225" lvl="3" marL="1828800" algn="l">
              <a:lnSpc>
                <a:spcPct val="100000"/>
              </a:lnSpc>
              <a:spcBef>
                <a:spcPts val="150"/>
              </a:spcBef>
              <a:spcAft>
                <a:spcPts val="0"/>
              </a:spcAft>
              <a:buClr>
                <a:schemeClr val="dk1"/>
              </a:buClr>
              <a:buSzPts val="750"/>
              <a:buChar char="﹣"/>
              <a:defRPr sz="750">
                <a:latin typeface="Arial"/>
                <a:ea typeface="Arial"/>
                <a:cs typeface="Arial"/>
                <a:sym typeface="Arial"/>
              </a:defRPr>
            </a:lvl4pPr>
            <a:lvl5pPr indent="-276225" lvl="4" marL="2286000" algn="l">
              <a:lnSpc>
                <a:spcPct val="100000"/>
              </a:lnSpc>
              <a:spcBef>
                <a:spcPts val="150"/>
              </a:spcBef>
              <a:spcAft>
                <a:spcPts val="0"/>
              </a:spcAft>
              <a:buSzPts val="750"/>
              <a:buChar char="･"/>
              <a:defRPr sz="75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92" name="Google Shape;292;g890ac4a122_0_614"/>
          <p:cNvSpPr txBox="1"/>
          <p:nvPr>
            <p:ph idx="3" type="body"/>
          </p:nvPr>
        </p:nvSpPr>
        <p:spPr>
          <a:xfrm>
            <a:off x="6096057" y="2938472"/>
            <a:ext cx="2590800" cy="1590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Arial"/>
                <a:ea typeface="Arial"/>
                <a:cs typeface="Arial"/>
                <a:sym typeface="Arial"/>
              </a:defRPr>
            </a:lvl2pPr>
            <a:lvl3pPr indent="-278638" lvl="2" marL="1371600" algn="l">
              <a:lnSpc>
                <a:spcPct val="100000"/>
              </a:lnSpc>
              <a:spcBef>
                <a:spcPts val="300"/>
              </a:spcBef>
              <a:spcAft>
                <a:spcPts val="0"/>
              </a:spcAft>
              <a:buSzPts val="788"/>
              <a:buChar char="▪"/>
              <a:defRPr sz="788">
                <a:latin typeface="Arial"/>
                <a:ea typeface="Arial"/>
                <a:cs typeface="Arial"/>
                <a:sym typeface="Arial"/>
              </a:defRPr>
            </a:lvl3pPr>
            <a:lvl4pPr indent="-276225" lvl="3" marL="1828800" algn="l">
              <a:lnSpc>
                <a:spcPct val="100000"/>
              </a:lnSpc>
              <a:spcBef>
                <a:spcPts val="150"/>
              </a:spcBef>
              <a:spcAft>
                <a:spcPts val="0"/>
              </a:spcAft>
              <a:buClr>
                <a:schemeClr val="dk1"/>
              </a:buClr>
              <a:buSzPts val="750"/>
              <a:buChar char="﹣"/>
              <a:defRPr sz="750">
                <a:latin typeface="Arial"/>
                <a:ea typeface="Arial"/>
                <a:cs typeface="Arial"/>
                <a:sym typeface="Arial"/>
              </a:defRPr>
            </a:lvl4pPr>
            <a:lvl5pPr indent="-276225" lvl="4" marL="2286000" algn="l">
              <a:lnSpc>
                <a:spcPct val="100000"/>
              </a:lnSpc>
              <a:spcBef>
                <a:spcPts val="150"/>
              </a:spcBef>
              <a:spcAft>
                <a:spcPts val="0"/>
              </a:spcAft>
              <a:buSzPts val="750"/>
              <a:buChar char="･"/>
              <a:defRPr sz="75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293" name="Google Shape;293;g890ac4a122_0_614"/>
          <p:cNvSpPr/>
          <p:nvPr>
            <p:ph idx="4" type="pic"/>
          </p:nvPr>
        </p:nvSpPr>
        <p:spPr>
          <a:xfrm>
            <a:off x="457200"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294" name="Google Shape;294;g890ac4a122_0_614"/>
          <p:cNvSpPr/>
          <p:nvPr>
            <p:ph idx="5" type="pic"/>
          </p:nvPr>
        </p:nvSpPr>
        <p:spPr>
          <a:xfrm>
            <a:off x="3273425"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295" name="Google Shape;295;g890ac4a122_0_614"/>
          <p:cNvSpPr/>
          <p:nvPr>
            <p:ph idx="6" type="pic"/>
          </p:nvPr>
        </p:nvSpPr>
        <p:spPr>
          <a:xfrm>
            <a:off x="6096000" y="1603376"/>
            <a:ext cx="25812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pic>
        <p:nvPicPr>
          <p:cNvPr id="296" name="Google Shape;296;g890ac4a122_0_614"/>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297" name="Google Shape;297;g890ac4a122_0_614"/>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98" name="Google Shape;298;g890ac4a122_0_614"/>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299" name="Google Shape;299;g890ac4a122_0_614"/>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Three Column NO Bars">
  <p:cSld name="Headline Subhead Bluebar Three Column NO Bars">
    <p:spTree>
      <p:nvGrpSpPr>
        <p:cNvPr id="300" name="Shape 300"/>
        <p:cNvGrpSpPr/>
        <p:nvPr/>
      </p:nvGrpSpPr>
      <p:grpSpPr>
        <a:xfrm>
          <a:off x="0" y="0"/>
          <a:ext cx="0" cy="0"/>
          <a:chOff x="0" y="0"/>
          <a:chExt cx="0" cy="0"/>
        </a:xfrm>
      </p:grpSpPr>
      <p:sp>
        <p:nvSpPr>
          <p:cNvPr id="301" name="Google Shape;301;g890ac4a122_0_626"/>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302" name="Google Shape;302;g890ac4a122_0_626"/>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03" name="Google Shape;303;g890ac4a122_0_626"/>
          <p:cNvSpPr txBox="1"/>
          <p:nvPr>
            <p:ph idx="1" type="body"/>
          </p:nvPr>
        </p:nvSpPr>
        <p:spPr>
          <a:xfrm>
            <a:off x="457200" y="2938473"/>
            <a:ext cx="25971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Arial"/>
                <a:ea typeface="Arial"/>
                <a:cs typeface="Arial"/>
                <a:sym typeface="Arial"/>
              </a:defRPr>
            </a:lvl2pPr>
            <a:lvl3pPr indent="-278638" lvl="2" marL="1371600" algn="l">
              <a:lnSpc>
                <a:spcPct val="100000"/>
              </a:lnSpc>
              <a:spcBef>
                <a:spcPts val="300"/>
              </a:spcBef>
              <a:spcAft>
                <a:spcPts val="0"/>
              </a:spcAft>
              <a:buSzPts val="788"/>
              <a:buChar char="▪"/>
              <a:defRPr sz="788">
                <a:latin typeface="Arial"/>
                <a:ea typeface="Arial"/>
                <a:cs typeface="Arial"/>
                <a:sym typeface="Arial"/>
              </a:defRPr>
            </a:lvl3pPr>
            <a:lvl4pPr indent="-276225" lvl="3" marL="1828800" algn="l">
              <a:lnSpc>
                <a:spcPct val="100000"/>
              </a:lnSpc>
              <a:spcBef>
                <a:spcPts val="150"/>
              </a:spcBef>
              <a:spcAft>
                <a:spcPts val="0"/>
              </a:spcAft>
              <a:buClr>
                <a:schemeClr val="dk1"/>
              </a:buClr>
              <a:buSzPts val="750"/>
              <a:buChar char="﹣"/>
              <a:defRPr sz="750">
                <a:latin typeface="Arial"/>
                <a:ea typeface="Arial"/>
                <a:cs typeface="Arial"/>
                <a:sym typeface="Arial"/>
              </a:defRPr>
            </a:lvl4pPr>
            <a:lvl5pPr indent="-276225" lvl="4" marL="2286000" algn="l">
              <a:lnSpc>
                <a:spcPct val="100000"/>
              </a:lnSpc>
              <a:spcBef>
                <a:spcPts val="150"/>
              </a:spcBef>
              <a:spcAft>
                <a:spcPts val="0"/>
              </a:spcAft>
              <a:buSzPts val="750"/>
              <a:buChar char="･"/>
              <a:defRPr sz="75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04" name="Google Shape;304;g890ac4a122_0_626"/>
          <p:cNvSpPr txBox="1"/>
          <p:nvPr>
            <p:ph idx="2" type="body"/>
          </p:nvPr>
        </p:nvSpPr>
        <p:spPr>
          <a:xfrm>
            <a:off x="3271837" y="2938473"/>
            <a:ext cx="25989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Arial"/>
                <a:ea typeface="Arial"/>
                <a:cs typeface="Arial"/>
                <a:sym typeface="Arial"/>
              </a:defRPr>
            </a:lvl2pPr>
            <a:lvl3pPr indent="-278638" lvl="2" marL="1371600" algn="l">
              <a:lnSpc>
                <a:spcPct val="100000"/>
              </a:lnSpc>
              <a:spcBef>
                <a:spcPts val="300"/>
              </a:spcBef>
              <a:spcAft>
                <a:spcPts val="0"/>
              </a:spcAft>
              <a:buSzPts val="788"/>
              <a:buChar char="▪"/>
              <a:defRPr sz="788">
                <a:latin typeface="Arial"/>
                <a:ea typeface="Arial"/>
                <a:cs typeface="Arial"/>
                <a:sym typeface="Arial"/>
              </a:defRPr>
            </a:lvl3pPr>
            <a:lvl4pPr indent="-276225" lvl="3" marL="1828800" algn="l">
              <a:lnSpc>
                <a:spcPct val="100000"/>
              </a:lnSpc>
              <a:spcBef>
                <a:spcPts val="150"/>
              </a:spcBef>
              <a:spcAft>
                <a:spcPts val="0"/>
              </a:spcAft>
              <a:buClr>
                <a:schemeClr val="dk1"/>
              </a:buClr>
              <a:buSzPts val="750"/>
              <a:buChar char="﹣"/>
              <a:defRPr sz="750">
                <a:latin typeface="Arial"/>
                <a:ea typeface="Arial"/>
                <a:cs typeface="Arial"/>
                <a:sym typeface="Arial"/>
              </a:defRPr>
            </a:lvl4pPr>
            <a:lvl5pPr indent="-276225" lvl="4" marL="2286000" algn="l">
              <a:lnSpc>
                <a:spcPct val="100000"/>
              </a:lnSpc>
              <a:spcBef>
                <a:spcPts val="150"/>
              </a:spcBef>
              <a:spcAft>
                <a:spcPts val="0"/>
              </a:spcAft>
              <a:buSzPts val="750"/>
              <a:buChar char="･"/>
              <a:defRPr sz="75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05" name="Google Shape;305;g890ac4a122_0_626"/>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06" name="Google Shape;306;g890ac4a122_0_626"/>
          <p:cNvSpPr txBox="1"/>
          <p:nvPr>
            <p:ph idx="4" type="body"/>
          </p:nvPr>
        </p:nvSpPr>
        <p:spPr>
          <a:xfrm>
            <a:off x="6096057" y="2938473"/>
            <a:ext cx="25908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Arial"/>
                <a:ea typeface="Arial"/>
                <a:cs typeface="Arial"/>
                <a:sym typeface="Arial"/>
              </a:defRPr>
            </a:lvl2pPr>
            <a:lvl3pPr indent="-278638" lvl="2" marL="1371600" algn="l">
              <a:lnSpc>
                <a:spcPct val="100000"/>
              </a:lnSpc>
              <a:spcBef>
                <a:spcPts val="300"/>
              </a:spcBef>
              <a:spcAft>
                <a:spcPts val="0"/>
              </a:spcAft>
              <a:buSzPts val="788"/>
              <a:buChar char="▪"/>
              <a:defRPr sz="788">
                <a:latin typeface="Arial"/>
                <a:ea typeface="Arial"/>
                <a:cs typeface="Arial"/>
                <a:sym typeface="Arial"/>
              </a:defRPr>
            </a:lvl3pPr>
            <a:lvl4pPr indent="-276225" lvl="3" marL="1828800" algn="l">
              <a:lnSpc>
                <a:spcPct val="100000"/>
              </a:lnSpc>
              <a:spcBef>
                <a:spcPts val="150"/>
              </a:spcBef>
              <a:spcAft>
                <a:spcPts val="0"/>
              </a:spcAft>
              <a:buClr>
                <a:schemeClr val="dk1"/>
              </a:buClr>
              <a:buSzPts val="750"/>
              <a:buChar char="﹣"/>
              <a:defRPr sz="750">
                <a:latin typeface="Arial"/>
                <a:ea typeface="Arial"/>
                <a:cs typeface="Arial"/>
                <a:sym typeface="Arial"/>
              </a:defRPr>
            </a:lvl4pPr>
            <a:lvl5pPr indent="-276225" lvl="4" marL="2286000" algn="l">
              <a:lnSpc>
                <a:spcPct val="100000"/>
              </a:lnSpc>
              <a:spcBef>
                <a:spcPts val="150"/>
              </a:spcBef>
              <a:spcAft>
                <a:spcPts val="0"/>
              </a:spcAft>
              <a:buSzPts val="750"/>
              <a:buChar char="･"/>
              <a:defRPr sz="75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07" name="Google Shape;307;g890ac4a122_0_626"/>
          <p:cNvSpPr/>
          <p:nvPr>
            <p:ph idx="5" type="pic"/>
          </p:nvPr>
        </p:nvSpPr>
        <p:spPr>
          <a:xfrm>
            <a:off x="457200"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08" name="Google Shape;308;g890ac4a122_0_626"/>
          <p:cNvSpPr/>
          <p:nvPr>
            <p:ph idx="6" type="pic"/>
          </p:nvPr>
        </p:nvSpPr>
        <p:spPr>
          <a:xfrm>
            <a:off x="3273425"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09" name="Google Shape;309;g890ac4a122_0_626"/>
          <p:cNvSpPr/>
          <p:nvPr>
            <p:ph idx="7" type="pic"/>
          </p:nvPr>
        </p:nvSpPr>
        <p:spPr>
          <a:xfrm>
            <a:off x="6096000" y="1603376"/>
            <a:ext cx="25812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pic>
        <p:nvPicPr>
          <p:cNvPr id="310" name="Google Shape;310;g890ac4a122_0_626"/>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311" name="Google Shape;311;g890ac4a122_0_626"/>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312" name="Google Shape;312;g890ac4a122_0_626"/>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Three Column NO Bars">
  <p:cSld name="Headline Subhead NO Bluebar Three Column NO Bars">
    <p:spTree>
      <p:nvGrpSpPr>
        <p:cNvPr id="313" name="Shape 313"/>
        <p:cNvGrpSpPr/>
        <p:nvPr/>
      </p:nvGrpSpPr>
      <p:grpSpPr>
        <a:xfrm>
          <a:off x="0" y="0"/>
          <a:ext cx="0" cy="0"/>
          <a:chOff x="0" y="0"/>
          <a:chExt cx="0" cy="0"/>
        </a:xfrm>
      </p:grpSpPr>
      <p:sp>
        <p:nvSpPr>
          <p:cNvPr id="314" name="Google Shape;314;g890ac4a122_0_639"/>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15" name="Google Shape;315;g890ac4a122_0_639"/>
          <p:cNvSpPr txBox="1"/>
          <p:nvPr>
            <p:ph idx="1" type="body"/>
          </p:nvPr>
        </p:nvSpPr>
        <p:spPr>
          <a:xfrm>
            <a:off x="457200" y="2938473"/>
            <a:ext cx="25971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Arial"/>
                <a:ea typeface="Arial"/>
                <a:cs typeface="Arial"/>
                <a:sym typeface="Arial"/>
              </a:defRPr>
            </a:lvl2pPr>
            <a:lvl3pPr indent="-278638" lvl="2" marL="1371600" algn="l">
              <a:lnSpc>
                <a:spcPct val="100000"/>
              </a:lnSpc>
              <a:spcBef>
                <a:spcPts val="300"/>
              </a:spcBef>
              <a:spcAft>
                <a:spcPts val="0"/>
              </a:spcAft>
              <a:buSzPts val="788"/>
              <a:buChar char="▪"/>
              <a:defRPr sz="788">
                <a:latin typeface="Arial"/>
                <a:ea typeface="Arial"/>
                <a:cs typeface="Arial"/>
                <a:sym typeface="Arial"/>
              </a:defRPr>
            </a:lvl3pPr>
            <a:lvl4pPr indent="-276225" lvl="3" marL="1828800" algn="l">
              <a:lnSpc>
                <a:spcPct val="100000"/>
              </a:lnSpc>
              <a:spcBef>
                <a:spcPts val="150"/>
              </a:spcBef>
              <a:spcAft>
                <a:spcPts val="0"/>
              </a:spcAft>
              <a:buClr>
                <a:schemeClr val="dk1"/>
              </a:buClr>
              <a:buSzPts val="750"/>
              <a:buChar char="﹣"/>
              <a:defRPr sz="750">
                <a:latin typeface="Arial"/>
                <a:ea typeface="Arial"/>
                <a:cs typeface="Arial"/>
                <a:sym typeface="Arial"/>
              </a:defRPr>
            </a:lvl4pPr>
            <a:lvl5pPr indent="-276225" lvl="4" marL="2286000" algn="l">
              <a:lnSpc>
                <a:spcPct val="100000"/>
              </a:lnSpc>
              <a:spcBef>
                <a:spcPts val="150"/>
              </a:spcBef>
              <a:spcAft>
                <a:spcPts val="0"/>
              </a:spcAft>
              <a:buSzPts val="750"/>
              <a:buChar char="･"/>
              <a:defRPr sz="75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16" name="Google Shape;316;g890ac4a122_0_639"/>
          <p:cNvSpPr txBox="1"/>
          <p:nvPr>
            <p:ph idx="2" type="body"/>
          </p:nvPr>
        </p:nvSpPr>
        <p:spPr>
          <a:xfrm>
            <a:off x="3271837" y="2938473"/>
            <a:ext cx="25989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Arial"/>
                <a:ea typeface="Arial"/>
                <a:cs typeface="Arial"/>
                <a:sym typeface="Arial"/>
              </a:defRPr>
            </a:lvl2pPr>
            <a:lvl3pPr indent="-278638" lvl="2" marL="1371600" algn="l">
              <a:lnSpc>
                <a:spcPct val="100000"/>
              </a:lnSpc>
              <a:spcBef>
                <a:spcPts val="300"/>
              </a:spcBef>
              <a:spcAft>
                <a:spcPts val="0"/>
              </a:spcAft>
              <a:buSzPts val="788"/>
              <a:buChar char="▪"/>
              <a:defRPr sz="788">
                <a:latin typeface="Arial"/>
                <a:ea typeface="Arial"/>
                <a:cs typeface="Arial"/>
                <a:sym typeface="Arial"/>
              </a:defRPr>
            </a:lvl3pPr>
            <a:lvl4pPr indent="-276225" lvl="3" marL="1828800" algn="l">
              <a:lnSpc>
                <a:spcPct val="100000"/>
              </a:lnSpc>
              <a:spcBef>
                <a:spcPts val="150"/>
              </a:spcBef>
              <a:spcAft>
                <a:spcPts val="0"/>
              </a:spcAft>
              <a:buClr>
                <a:schemeClr val="dk1"/>
              </a:buClr>
              <a:buSzPts val="750"/>
              <a:buChar char="﹣"/>
              <a:defRPr sz="750">
                <a:latin typeface="Arial"/>
                <a:ea typeface="Arial"/>
                <a:cs typeface="Arial"/>
                <a:sym typeface="Arial"/>
              </a:defRPr>
            </a:lvl4pPr>
            <a:lvl5pPr indent="-276225" lvl="4" marL="2286000" algn="l">
              <a:lnSpc>
                <a:spcPct val="100000"/>
              </a:lnSpc>
              <a:spcBef>
                <a:spcPts val="150"/>
              </a:spcBef>
              <a:spcAft>
                <a:spcPts val="0"/>
              </a:spcAft>
              <a:buSzPts val="750"/>
              <a:buChar char="･"/>
              <a:defRPr sz="75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17" name="Google Shape;317;g890ac4a122_0_639"/>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18" name="Google Shape;318;g890ac4a122_0_639"/>
          <p:cNvSpPr txBox="1"/>
          <p:nvPr>
            <p:ph idx="4" type="body"/>
          </p:nvPr>
        </p:nvSpPr>
        <p:spPr>
          <a:xfrm>
            <a:off x="6096057" y="2938473"/>
            <a:ext cx="25908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825"/>
            </a:lvl1pPr>
            <a:lvl2pPr indent="-228600" lvl="1" marL="914400" algn="l">
              <a:lnSpc>
                <a:spcPct val="90000"/>
              </a:lnSpc>
              <a:spcBef>
                <a:spcPts val="450"/>
              </a:spcBef>
              <a:spcAft>
                <a:spcPts val="0"/>
              </a:spcAft>
              <a:buSzPts val="1400"/>
              <a:buNone/>
              <a:defRPr sz="825">
                <a:latin typeface="Arial"/>
                <a:ea typeface="Arial"/>
                <a:cs typeface="Arial"/>
                <a:sym typeface="Arial"/>
              </a:defRPr>
            </a:lvl2pPr>
            <a:lvl3pPr indent="-278638" lvl="2" marL="1371600" algn="l">
              <a:lnSpc>
                <a:spcPct val="100000"/>
              </a:lnSpc>
              <a:spcBef>
                <a:spcPts val="300"/>
              </a:spcBef>
              <a:spcAft>
                <a:spcPts val="0"/>
              </a:spcAft>
              <a:buSzPts val="788"/>
              <a:buChar char="▪"/>
              <a:defRPr sz="788">
                <a:latin typeface="Arial"/>
                <a:ea typeface="Arial"/>
                <a:cs typeface="Arial"/>
                <a:sym typeface="Arial"/>
              </a:defRPr>
            </a:lvl3pPr>
            <a:lvl4pPr indent="-276225" lvl="3" marL="1828800" algn="l">
              <a:lnSpc>
                <a:spcPct val="100000"/>
              </a:lnSpc>
              <a:spcBef>
                <a:spcPts val="150"/>
              </a:spcBef>
              <a:spcAft>
                <a:spcPts val="0"/>
              </a:spcAft>
              <a:buClr>
                <a:schemeClr val="dk1"/>
              </a:buClr>
              <a:buSzPts val="750"/>
              <a:buChar char="﹣"/>
              <a:defRPr sz="750">
                <a:latin typeface="Arial"/>
                <a:ea typeface="Arial"/>
                <a:cs typeface="Arial"/>
                <a:sym typeface="Arial"/>
              </a:defRPr>
            </a:lvl4pPr>
            <a:lvl5pPr indent="-276225" lvl="4" marL="2286000" algn="l">
              <a:lnSpc>
                <a:spcPct val="100000"/>
              </a:lnSpc>
              <a:spcBef>
                <a:spcPts val="150"/>
              </a:spcBef>
              <a:spcAft>
                <a:spcPts val="0"/>
              </a:spcAft>
              <a:buSzPts val="750"/>
              <a:buChar char="･"/>
              <a:defRPr sz="75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19" name="Google Shape;319;g890ac4a122_0_639"/>
          <p:cNvSpPr/>
          <p:nvPr>
            <p:ph idx="5" type="pic"/>
          </p:nvPr>
        </p:nvSpPr>
        <p:spPr>
          <a:xfrm>
            <a:off x="457200"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20" name="Google Shape;320;g890ac4a122_0_639"/>
          <p:cNvSpPr/>
          <p:nvPr>
            <p:ph idx="6" type="pic"/>
          </p:nvPr>
        </p:nvSpPr>
        <p:spPr>
          <a:xfrm>
            <a:off x="3273425" y="1603376"/>
            <a:ext cx="25971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21" name="Google Shape;321;g890ac4a122_0_639"/>
          <p:cNvSpPr/>
          <p:nvPr>
            <p:ph idx="7" type="pic"/>
          </p:nvPr>
        </p:nvSpPr>
        <p:spPr>
          <a:xfrm>
            <a:off x="6096000" y="1603376"/>
            <a:ext cx="2581200" cy="1279500"/>
          </a:xfrm>
          <a:prstGeom prst="rect">
            <a:avLst/>
          </a:prstGeom>
          <a:solidFill>
            <a:srgbClr val="CCCCCC"/>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pic>
        <p:nvPicPr>
          <p:cNvPr id="322" name="Google Shape;322;g890ac4a122_0_639"/>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323" name="Google Shape;323;g890ac4a122_0_639"/>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324" name="Google Shape;324;g890ac4a122_0_639"/>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Five Column">
  <p:cSld name="Headline Bluebar Five Column">
    <p:spTree>
      <p:nvGrpSpPr>
        <p:cNvPr id="325" name="Shape 325"/>
        <p:cNvGrpSpPr/>
        <p:nvPr/>
      </p:nvGrpSpPr>
      <p:grpSpPr>
        <a:xfrm>
          <a:off x="0" y="0"/>
          <a:ext cx="0" cy="0"/>
          <a:chOff x="0" y="0"/>
          <a:chExt cx="0" cy="0"/>
        </a:xfrm>
      </p:grpSpPr>
      <p:sp>
        <p:nvSpPr>
          <p:cNvPr id="326" name="Google Shape;326;g890ac4a122_0_651"/>
          <p:cNvSpPr/>
          <p:nvPr/>
        </p:nvSpPr>
        <p:spPr>
          <a:xfrm>
            <a:off x="461964" y="4211639"/>
            <a:ext cx="1482900" cy="603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327" name="Google Shape;327;g890ac4a122_0_651"/>
          <p:cNvSpPr/>
          <p:nvPr/>
        </p:nvSpPr>
        <p:spPr>
          <a:xfrm>
            <a:off x="2151064" y="4211639"/>
            <a:ext cx="1474800" cy="603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328" name="Google Shape;328;g890ac4a122_0_651"/>
          <p:cNvSpPr/>
          <p:nvPr/>
        </p:nvSpPr>
        <p:spPr>
          <a:xfrm>
            <a:off x="3840163" y="4211639"/>
            <a:ext cx="1479600" cy="60300"/>
          </a:xfrm>
          <a:prstGeom prst="rect">
            <a:avLst/>
          </a:prstGeom>
          <a:solidFill>
            <a:srgbClr val="4AC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329" name="Google Shape;329;g890ac4a122_0_651"/>
          <p:cNvSpPr/>
          <p:nvPr/>
        </p:nvSpPr>
        <p:spPr>
          <a:xfrm>
            <a:off x="5522914" y="4211639"/>
            <a:ext cx="1478100" cy="60300"/>
          </a:xfrm>
          <a:prstGeom prst="rect">
            <a:avLst/>
          </a:prstGeom>
          <a:solidFill>
            <a:srgbClr val="63666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330" name="Google Shape;330;g890ac4a122_0_651"/>
          <p:cNvSpPr/>
          <p:nvPr/>
        </p:nvSpPr>
        <p:spPr>
          <a:xfrm>
            <a:off x="7212014" y="4211639"/>
            <a:ext cx="1479600" cy="60300"/>
          </a:xfrm>
          <a:prstGeom prst="rect">
            <a:avLst/>
          </a:prstGeom>
          <a:solidFill>
            <a:srgbClr val="A7A8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331" name="Google Shape;331;g890ac4a122_0_651"/>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32" name="Google Shape;332;g890ac4a122_0_651"/>
          <p:cNvSpPr txBox="1"/>
          <p:nvPr>
            <p:ph idx="1" type="body"/>
          </p:nvPr>
        </p:nvSpPr>
        <p:spPr>
          <a:xfrm>
            <a:off x="457201"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33" name="Google Shape;333;g890ac4a122_0_651"/>
          <p:cNvSpPr txBox="1"/>
          <p:nvPr>
            <p:ph idx="2" type="body"/>
          </p:nvPr>
        </p:nvSpPr>
        <p:spPr>
          <a:xfrm>
            <a:off x="2151843"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34" name="Google Shape;334;g890ac4a122_0_651"/>
          <p:cNvSpPr txBox="1"/>
          <p:nvPr>
            <p:ph idx="3" type="body"/>
          </p:nvPr>
        </p:nvSpPr>
        <p:spPr>
          <a:xfrm>
            <a:off x="3840112"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35" name="Google Shape;335;g890ac4a122_0_651"/>
          <p:cNvSpPr/>
          <p:nvPr>
            <p:ph idx="4" type="pic"/>
          </p:nvPr>
        </p:nvSpPr>
        <p:spPr>
          <a:xfrm>
            <a:off x="457201" y="1603376"/>
            <a:ext cx="14877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36" name="Google Shape;336;g890ac4a122_0_651"/>
          <p:cNvSpPr/>
          <p:nvPr>
            <p:ph idx="5" type="pic"/>
          </p:nvPr>
        </p:nvSpPr>
        <p:spPr>
          <a:xfrm>
            <a:off x="2153433" y="1603376"/>
            <a:ext cx="14736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37" name="Google Shape;337;g890ac4a122_0_651"/>
          <p:cNvSpPr/>
          <p:nvPr>
            <p:ph idx="6" type="pic"/>
          </p:nvPr>
        </p:nvSpPr>
        <p:spPr>
          <a:xfrm>
            <a:off x="384011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38" name="Google Shape;338;g890ac4a122_0_651"/>
          <p:cNvSpPr txBox="1"/>
          <p:nvPr>
            <p:ph idx="7" type="body"/>
          </p:nvPr>
        </p:nvSpPr>
        <p:spPr>
          <a:xfrm>
            <a:off x="5522468"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39" name="Google Shape;339;g890ac4a122_0_651"/>
          <p:cNvSpPr/>
          <p:nvPr>
            <p:ph idx="8" type="pic"/>
          </p:nvPr>
        </p:nvSpPr>
        <p:spPr>
          <a:xfrm>
            <a:off x="5522467"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40" name="Google Shape;340;g890ac4a122_0_651"/>
          <p:cNvSpPr txBox="1"/>
          <p:nvPr>
            <p:ph idx="9" type="body"/>
          </p:nvPr>
        </p:nvSpPr>
        <p:spPr>
          <a:xfrm>
            <a:off x="7212733"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41" name="Google Shape;341;g890ac4a122_0_651"/>
          <p:cNvSpPr/>
          <p:nvPr>
            <p:ph idx="13" type="pic"/>
          </p:nvPr>
        </p:nvSpPr>
        <p:spPr>
          <a:xfrm>
            <a:off x="721273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pic>
        <p:nvPicPr>
          <p:cNvPr id="342" name="Google Shape;342;g890ac4a122_0_651"/>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343" name="Google Shape;343;g890ac4a122_0_651"/>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344" name="Google Shape;344;g890ac4a122_0_651"/>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345" name="Google Shape;345;g890ac4a122_0_651"/>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Five Column">
  <p:cSld name="Headline Subhead Bluebar Five Column">
    <p:spTree>
      <p:nvGrpSpPr>
        <p:cNvPr id="346" name="Shape 346"/>
        <p:cNvGrpSpPr/>
        <p:nvPr/>
      </p:nvGrpSpPr>
      <p:grpSpPr>
        <a:xfrm>
          <a:off x="0" y="0"/>
          <a:ext cx="0" cy="0"/>
          <a:chOff x="0" y="0"/>
          <a:chExt cx="0" cy="0"/>
        </a:xfrm>
      </p:grpSpPr>
      <p:sp>
        <p:nvSpPr>
          <p:cNvPr id="347" name="Google Shape;347;g890ac4a122_0_672"/>
          <p:cNvSpPr/>
          <p:nvPr/>
        </p:nvSpPr>
        <p:spPr>
          <a:xfrm>
            <a:off x="461964" y="4211639"/>
            <a:ext cx="1482900" cy="603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348" name="Google Shape;348;g890ac4a122_0_672"/>
          <p:cNvSpPr/>
          <p:nvPr/>
        </p:nvSpPr>
        <p:spPr>
          <a:xfrm>
            <a:off x="2151064" y="4211639"/>
            <a:ext cx="1474800" cy="603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349" name="Google Shape;349;g890ac4a122_0_672"/>
          <p:cNvSpPr/>
          <p:nvPr/>
        </p:nvSpPr>
        <p:spPr>
          <a:xfrm>
            <a:off x="3840163" y="4211639"/>
            <a:ext cx="1479600" cy="60300"/>
          </a:xfrm>
          <a:prstGeom prst="rect">
            <a:avLst/>
          </a:prstGeom>
          <a:solidFill>
            <a:srgbClr val="4AC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350" name="Google Shape;350;g890ac4a122_0_672"/>
          <p:cNvSpPr/>
          <p:nvPr/>
        </p:nvSpPr>
        <p:spPr>
          <a:xfrm>
            <a:off x="5522914" y="4211639"/>
            <a:ext cx="1478100" cy="60300"/>
          </a:xfrm>
          <a:prstGeom prst="rect">
            <a:avLst/>
          </a:prstGeom>
          <a:solidFill>
            <a:srgbClr val="63666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351" name="Google Shape;351;g890ac4a122_0_672"/>
          <p:cNvSpPr/>
          <p:nvPr/>
        </p:nvSpPr>
        <p:spPr>
          <a:xfrm>
            <a:off x="7212014" y="4211639"/>
            <a:ext cx="1479600" cy="60300"/>
          </a:xfrm>
          <a:prstGeom prst="rect">
            <a:avLst/>
          </a:prstGeom>
          <a:solidFill>
            <a:srgbClr val="A7A8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352" name="Google Shape;352;g890ac4a122_0_672"/>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353" name="Google Shape;353;g890ac4a122_0_672"/>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54" name="Google Shape;354;g890ac4a122_0_672"/>
          <p:cNvSpPr txBox="1"/>
          <p:nvPr>
            <p:ph idx="1" type="body"/>
          </p:nvPr>
        </p:nvSpPr>
        <p:spPr>
          <a:xfrm>
            <a:off x="457201"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55" name="Google Shape;355;g890ac4a122_0_672"/>
          <p:cNvSpPr txBox="1"/>
          <p:nvPr>
            <p:ph idx="2" type="body"/>
          </p:nvPr>
        </p:nvSpPr>
        <p:spPr>
          <a:xfrm>
            <a:off x="2151843"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56" name="Google Shape;356;g890ac4a122_0_672"/>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57" name="Google Shape;357;g890ac4a122_0_672"/>
          <p:cNvSpPr txBox="1"/>
          <p:nvPr>
            <p:ph idx="4" type="body"/>
          </p:nvPr>
        </p:nvSpPr>
        <p:spPr>
          <a:xfrm>
            <a:off x="3840112"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58" name="Google Shape;358;g890ac4a122_0_672"/>
          <p:cNvSpPr/>
          <p:nvPr>
            <p:ph idx="5" type="pic"/>
          </p:nvPr>
        </p:nvSpPr>
        <p:spPr>
          <a:xfrm>
            <a:off x="457201" y="1603376"/>
            <a:ext cx="14877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59" name="Google Shape;359;g890ac4a122_0_672"/>
          <p:cNvSpPr/>
          <p:nvPr>
            <p:ph idx="6" type="pic"/>
          </p:nvPr>
        </p:nvSpPr>
        <p:spPr>
          <a:xfrm>
            <a:off x="2153433" y="1603376"/>
            <a:ext cx="14736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60" name="Google Shape;360;g890ac4a122_0_672"/>
          <p:cNvSpPr/>
          <p:nvPr>
            <p:ph idx="7" type="pic"/>
          </p:nvPr>
        </p:nvSpPr>
        <p:spPr>
          <a:xfrm>
            <a:off x="384011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61" name="Google Shape;361;g890ac4a122_0_672"/>
          <p:cNvSpPr txBox="1"/>
          <p:nvPr>
            <p:ph idx="8" type="body"/>
          </p:nvPr>
        </p:nvSpPr>
        <p:spPr>
          <a:xfrm>
            <a:off x="5522468"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62" name="Google Shape;362;g890ac4a122_0_672"/>
          <p:cNvSpPr/>
          <p:nvPr>
            <p:ph idx="9" type="pic"/>
          </p:nvPr>
        </p:nvSpPr>
        <p:spPr>
          <a:xfrm>
            <a:off x="5522467"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63" name="Google Shape;363;g890ac4a122_0_672"/>
          <p:cNvSpPr txBox="1"/>
          <p:nvPr>
            <p:ph idx="13" type="body"/>
          </p:nvPr>
        </p:nvSpPr>
        <p:spPr>
          <a:xfrm>
            <a:off x="7212733"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64" name="Google Shape;364;g890ac4a122_0_672"/>
          <p:cNvSpPr/>
          <p:nvPr>
            <p:ph idx="14" type="pic"/>
          </p:nvPr>
        </p:nvSpPr>
        <p:spPr>
          <a:xfrm>
            <a:off x="721273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pic>
        <p:nvPicPr>
          <p:cNvPr id="365" name="Google Shape;365;g890ac4a122_0_672"/>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366" name="Google Shape;366;g890ac4a122_0_672"/>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367" name="Google Shape;367;g890ac4a122_0_672"/>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9" name="Shape 19"/>
        <p:cNvGrpSpPr/>
        <p:nvPr/>
      </p:nvGrpSpPr>
      <p:grpSpPr>
        <a:xfrm>
          <a:off x="0" y="0"/>
          <a:ext cx="0" cy="0"/>
          <a:chOff x="0" y="0"/>
          <a:chExt cx="0" cy="0"/>
        </a:xfrm>
      </p:grpSpPr>
      <p:sp>
        <p:nvSpPr>
          <p:cNvPr id="20" name="Google Shape;20;p23"/>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Five Column">
  <p:cSld name="Headline Subhead NO Bluebar Five Column">
    <p:spTree>
      <p:nvGrpSpPr>
        <p:cNvPr id="368" name="Shape 368"/>
        <p:cNvGrpSpPr/>
        <p:nvPr/>
      </p:nvGrpSpPr>
      <p:grpSpPr>
        <a:xfrm>
          <a:off x="0" y="0"/>
          <a:ext cx="0" cy="0"/>
          <a:chOff x="0" y="0"/>
          <a:chExt cx="0" cy="0"/>
        </a:xfrm>
      </p:grpSpPr>
      <p:sp>
        <p:nvSpPr>
          <p:cNvPr id="369" name="Google Shape;369;g890ac4a122_0_694"/>
          <p:cNvSpPr/>
          <p:nvPr/>
        </p:nvSpPr>
        <p:spPr>
          <a:xfrm>
            <a:off x="461964" y="4211639"/>
            <a:ext cx="1482900" cy="603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370" name="Google Shape;370;g890ac4a122_0_694"/>
          <p:cNvSpPr/>
          <p:nvPr/>
        </p:nvSpPr>
        <p:spPr>
          <a:xfrm>
            <a:off x="2151064" y="4211639"/>
            <a:ext cx="1474800" cy="603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371" name="Google Shape;371;g890ac4a122_0_694"/>
          <p:cNvSpPr/>
          <p:nvPr/>
        </p:nvSpPr>
        <p:spPr>
          <a:xfrm>
            <a:off x="3840163" y="4211639"/>
            <a:ext cx="1479600" cy="60300"/>
          </a:xfrm>
          <a:prstGeom prst="rect">
            <a:avLst/>
          </a:prstGeom>
          <a:solidFill>
            <a:srgbClr val="4AC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372" name="Google Shape;372;g890ac4a122_0_694"/>
          <p:cNvSpPr/>
          <p:nvPr/>
        </p:nvSpPr>
        <p:spPr>
          <a:xfrm>
            <a:off x="5522914" y="4211639"/>
            <a:ext cx="1478100" cy="60300"/>
          </a:xfrm>
          <a:prstGeom prst="rect">
            <a:avLst/>
          </a:prstGeom>
          <a:solidFill>
            <a:srgbClr val="63666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373" name="Google Shape;373;g890ac4a122_0_694"/>
          <p:cNvSpPr/>
          <p:nvPr/>
        </p:nvSpPr>
        <p:spPr>
          <a:xfrm>
            <a:off x="7212014" y="4211639"/>
            <a:ext cx="1479600" cy="60300"/>
          </a:xfrm>
          <a:prstGeom prst="rect">
            <a:avLst/>
          </a:prstGeom>
          <a:solidFill>
            <a:srgbClr val="A7A8A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chemeClr val="lt1"/>
              </a:solidFill>
              <a:latin typeface="Arial"/>
              <a:ea typeface="Arial"/>
              <a:cs typeface="Arial"/>
              <a:sym typeface="Arial"/>
            </a:endParaRPr>
          </a:p>
        </p:txBody>
      </p:sp>
      <p:sp>
        <p:nvSpPr>
          <p:cNvPr id="374" name="Google Shape;374;g890ac4a122_0_694"/>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75" name="Google Shape;375;g890ac4a122_0_694"/>
          <p:cNvSpPr txBox="1"/>
          <p:nvPr>
            <p:ph idx="1" type="body"/>
          </p:nvPr>
        </p:nvSpPr>
        <p:spPr>
          <a:xfrm>
            <a:off x="457201"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76" name="Google Shape;376;g890ac4a122_0_694"/>
          <p:cNvSpPr txBox="1"/>
          <p:nvPr>
            <p:ph idx="2" type="body"/>
          </p:nvPr>
        </p:nvSpPr>
        <p:spPr>
          <a:xfrm>
            <a:off x="2151843"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77" name="Google Shape;377;g890ac4a122_0_694"/>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78" name="Google Shape;378;g890ac4a122_0_694"/>
          <p:cNvSpPr txBox="1"/>
          <p:nvPr>
            <p:ph idx="4" type="body"/>
          </p:nvPr>
        </p:nvSpPr>
        <p:spPr>
          <a:xfrm>
            <a:off x="3840112"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79" name="Google Shape;379;g890ac4a122_0_694"/>
          <p:cNvSpPr/>
          <p:nvPr>
            <p:ph idx="5" type="pic"/>
          </p:nvPr>
        </p:nvSpPr>
        <p:spPr>
          <a:xfrm>
            <a:off x="457201" y="1603376"/>
            <a:ext cx="14877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80" name="Google Shape;380;g890ac4a122_0_694"/>
          <p:cNvSpPr/>
          <p:nvPr>
            <p:ph idx="6" type="pic"/>
          </p:nvPr>
        </p:nvSpPr>
        <p:spPr>
          <a:xfrm>
            <a:off x="2153433" y="1603376"/>
            <a:ext cx="14736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81" name="Google Shape;381;g890ac4a122_0_694"/>
          <p:cNvSpPr/>
          <p:nvPr>
            <p:ph idx="7" type="pic"/>
          </p:nvPr>
        </p:nvSpPr>
        <p:spPr>
          <a:xfrm>
            <a:off x="384011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82" name="Google Shape;382;g890ac4a122_0_694"/>
          <p:cNvSpPr txBox="1"/>
          <p:nvPr>
            <p:ph idx="8" type="body"/>
          </p:nvPr>
        </p:nvSpPr>
        <p:spPr>
          <a:xfrm>
            <a:off x="5522468"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83" name="Google Shape;383;g890ac4a122_0_694"/>
          <p:cNvSpPr/>
          <p:nvPr>
            <p:ph idx="9" type="pic"/>
          </p:nvPr>
        </p:nvSpPr>
        <p:spPr>
          <a:xfrm>
            <a:off x="5522467"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84" name="Google Shape;384;g890ac4a122_0_694"/>
          <p:cNvSpPr txBox="1"/>
          <p:nvPr>
            <p:ph idx="13" type="body"/>
          </p:nvPr>
        </p:nvSpPr>
        <p:spPr>
          <a:xfrm>
            <a:off x="7212733" y="2938473"/>
            <a:ext cx="1487700" cy="1265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85" name="Google Shape;385;g890ac4a122_0_694"/>
          <p:cNvSpPr/>
          <p:nvPr>
            <p:ph idx="14" type="pic"/>
          </p:nvPr>
        </p:nvSpPr>
        <p:spPr>
          <a:xfrm>
            <a:off x="721273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pic>
        <p:nvPicPr>
          <p:cNvPr id="386" name="Google Shape;386;g890ac4a122_0_694"/>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387" name="Google Shape;387;g890ac4a122_0_694"/>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388" name="Google Shape;388;g890ac4a122_0_694"/>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Five Column No Bars">
  <p:cSld name="Headline Bluebar Five Column No Bars">
    <p:spTree>
      <p:nvGrpSpPr>
        <p:cNvPr id="389" name="Shape 389"/>
        <p:cNvGrpSpPr/>
        <p:nvPr/>
      </p:nvGrpSpPr>
      <p:grpSpPr>
        <a:xfrm>
          <a:off x="0" y="0"/>
          <a:ext cx="0" cy="0"/>
          <a:chOff x="0" y="0"/>
          <a:chExt cx="0" cy="0"/>
        </a:xfrm>
      </p:grpSpPr>
      <p:sp>
        <p:nvSpPr>
          <p:cNvPr id="390" name="Google Shape;390;g890ac4a122_0_715"/>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91" name="Google Shape;391;g890ac4a122_0_715"/>
          <p:cNvSpPr txBox="1"/>
          <p:nvPr>
            <p:ph idx="1" type="body"/>
          </p:nvPr>
        </p:nvSpPr>
        <p:spPr>
          <a:xfrm>
            <a:off x="457201"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92" name="Google Shape;392;g890ac4a122_0_715"/>
          <p:cNvSpPr txBox="1"/>
          <p:nvPr>
            <p:ph idx="2" type="body"/>
          </p:nvPr>
        </p:nvSpPr>
        <p:spPr>
          <a:xfrm>
            <a:off x="2151843"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93" name="Google Shape;393;g890ac4a122_0_715"/>
          <p:cNvSpPr txBox="1"/>
          <p:nvPr>
            <p:ph idx="3" type="body"/>
          </p:nvPr>
        </p:nvSpPr>
        <p:spPr>
          <a:xfrm>
            <a:off x="3840112"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94" name="Google Shape;394;g890ac4a122_0_715"/>
          <p:cNvSpPr/>
          <p:nvPr>
            <p:ph idx="4" type="pic"/>
          </p:nvPr>
        </p:nvSpPr>
        <p:spPr>
          <a:xfrm>
            <a:off x="457201" y="1603376"/>
            <a:ext cx="14877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95" name="Google Shape;395;g890ac4a122_0_715"/>
          <p:cNvSpPr/>
          <p:nvPr>
            <p:ph idx="5" type="pic"/>
          </p:nvPr>
        </p:nvSpPr>
        <p:spPr>
          <a:xfrm>
            <a:off x="2153433" y="1603376"/>
            <a:ext cx="14736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96" name="Google Shape;396;g890ac4a122_0_715"/>
          <p:cNvSpPr/>
          <p:nvPr>
            <p:ph idx="6" type="pic"/>
          </p:nvPr>
        </p:nvSpPr>
        <p:spPr>
          <a:xfrm>
            <a:off x="384011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97" name="Google Shape;397;g890ac4a122_0_715"/>
          <p:cNvSpPr txBox="1"/>
          <p:nvPr>
            <p:ph idx="7" type="body"/>
          </p:nvPr>
        </p:nvSpPr>
        <p:spPr>
          <a:xfrm>
            <a:off x="5522468"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398" name="Google Shape;398;g890ac4a122_0_715"/>
          <p:cNvSpPr/>
          <p:nvPr>
            <p:ph idx="8" type="pic"/>
          </p:nvPr>
        </p:nvSpPr>
        <p:spPr>
          <a:xfrm>
            <a:off x="5522467"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399" name="Google Shape;399;g890ac4a122_0_715"/>
          <p:cNvSpPr txBox="1"/>
          <p:nvPr>
            <p:ph idx="9" type="body"/>
          </p:nvPr>
        </p:nvSpPr>
        <p:spPr>
          <a:xfrm>
            <a:off x="7212733"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00" name="Google Shape;400;g890ac4a122_0_715"/>
          <p:cNvSpPr/>
          <p:nvPr>
            <p:ph idx="13" type="pic"/>
          </p:nvPr>
        </p:nvSpPr>
        <p:spPr>
          <a:xfrm>
            <a:off x="721273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pic>
        <p:nvPicPr>
          <p:cNvPr id="401" name="Google Shape;401;g890ac4a122_0_715"/>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02" name="Google Shape;402;g890ac4a122_0_715"/>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03" name="Google Shape;403;g890ac4a122_0_715"/>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404" name="Google Shape;404;g890ac4a122_0_715"/>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Five Column NO Bars">
  <p:cSld name="Headline Subhead Bluebar Five Column NO Bars">
    <p:spTree>
      <p:nvGrpSpPr>
        <p:cNvPr id="405" name="Shape 405"/>
        <p:cNvGrpSpPr/>
        <p:nvPr/>
      </p:nvGrpSpPr>
      <p:grpSpPr>
        <a:xfrm>
          <a:off x="0" y="0"/>
          <a:ext cx="0" cy="0"/>
          <a:chOff x="0" y="0"/>
          <a:chExt cx="0" cy="0"/>
        </a:xfrm>
      </p:grpSpPr>
      <p:sp>
        <p:nvSpPr>
          <p:cNvPr id="406" name="Google Shape;406;g890ac4a122_0_731"/>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407" name="Google Shape;407;g890ac4a122_0_731"/>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08" name="Google Shape;408;g890ac4a122_0_731"/>
          <p:cNvSpPr txBox="1"/>
          <p:nvPr>
            <p:ph idx="1" type="body"/>
          </p:nvPr>
        </p:nvSpPr>
        <p:spPr>
          <a:xfrm>
            <a:off x="457201"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09" name="Google Shape;409;g890ac4a122_0_731"/>
          <p:cNvSpPr txBox="1"/>
          <p:nvPr>
            <p:ph idx="2" type="body"/>
          </p:nvPr>
        </p:nvSpPr>
        <p:spPr>
          <a:xfrm>
            <a:off x="2151843"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10" name="Google Shape;410;g890ac4a122_0_731"/>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11" name="Google Shape;411;g890ac4a122_0_731"/>
          <p:cNvSpPr txBox="1"/>
          <p:nvPr>
            <p:ph idx="4" type="body"/>
          </p:nvPr>
        </p:nvSpPr>
        <p:spPr>
          <a:xfrm>
            <a:off x="3840112"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12" name="Google Shape;412;g890ac4a122_0_731"/>
          <p:cNvSpPr/>
          <p:nvPr>
            <p:ph idx="5" type="pic"/>
          </p:nvPr>
        </p:nvSpPr>
        <p:spPr>
          <a:xfrm>
            <a:off x="457201" y="1603376"/>
            <a:ext cx="14877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413" name="Google Shape;413;g890ac4a122_0_731"/>
          <p:cNvSpPr/>
          <p:nvPr>
            <p:ph idx="6" type="pic"/>
          </p:nvPr>
        </p:nvSpPr>
        <p:spPr>
          <a:xfrm>
            <a:off x="2153433" y="1603376"/>
            <a:ext cx="14736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414" name="Google Shape;414;g890ac4a122_0_731"/>
          <p:cNvSpPr/>
          <p:nvPr>
            <p:ph idx="7" type="pic"/>
          </p:nvPr>
        </p:nvSpPr>
        <p:spPr>
          <a:xfrm>
            <a:off x="384011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415" name="Google Shape;415;g890ac4a122_0_731"/>
          <p:cNvSpPr txBox="1"/>
          <p:nvPr>
            <p:ph idx="8" type="body"/>
          </p:nvPr>
        </p:nvSpPr>
        <p:spPr>
          <a:xfrm>
            <a:off x="5522468"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16" name="Google Shape;416;g890ac4a122_0_731"/>
          <p:cNvSpPr/>
          <p:nvPr>
            <p:ph idx="9" type="pic"/>
          </p:nvPr>
        </p:nvSpPr>
        <p:spPr>
          <a:xfrm>
            <a:off x="5522467"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417" name="Google Shape;417;g890ac4a122_0_731"/>
          <p:cNvSpPr txBox="1"/>
          <p:nvPr>
            <p:ph idx="13" type="body"/>
          </p:nvPr>
        </p:nvSpPr>
        <p:spPr>
          <a:xfrm>
            <a:off x="7212733" y="2938473"/>
            <a:ext cx="1487700" cy="15966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18" name="Google Shape;418;g890ac4a122_0_731"/>
          <p:cNvSpPr/>
          <p:nvPr>
            <p:ph idx="14" type="pic"/>
          </p:nvPr>
        </p:nvSpPr>
        <p:spPr>
          <a:xfrm>
            <a:off x="721273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pic>
        <p:nvPicPr>
          <p:cNvPr id="419" name="Google Shape;419;g890ac4a122_0_731"/>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20" name="Google Shape;420;g890ac4a122_0_731"/>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21" name="Google Shape;421;g890ac4a122_0_731"/>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Five Column NO Bars">
  <p:cSld name="Headline Subhead NO Bluebar Five Column NO Bars">
    <p:spTree>
      <p:nvGrpSpPr>
        <p:cNvPr id="422" name="Shape 422"/>
        <p:cNvGrpSpPr/>
        <p:nvPr/>
      </p:nvGrpSpPr>
      <p:grpSpPr>
        <a:xfrm>
          <a:off x="0" y="0"/>
          <a:ext cx="0" cy="0"/>
          <a:chOff x="0" y="0"/>
          <a:chExt cx="0" cy="0"/>
        </a:xfrm>
      </p:grpSpPr>
      <p:sp>
        <p:nvSpPr>
          <p:cNvPr id="423" name="Google Shape;423;g890ac4a122_0_748"/>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24" name="Google Shape;424;g890ac4a122_0_748"/>
          <p:cNvSpPr txBox="1"/>
          <p:nvPr>
            <p:ph idx="1" type="body"/>
          </p:nvPr>
        </p:nvSpPr>
        <p:spPr>
          <a:xfrm>
            <a:off x="457201" y="2938473"/>
            <a:ext cx="14877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25" name="Google Shape;425;g890ac4a122_0_748"/>
          <p:cNvSpPr txBox="1"/>
          <p:nvPr>
            <p:ph idx="2" type="body"/>
          </p:nvPr>
        </p:nvSpPr>
        <p:spPr>
          <a:xfrm>
            <a:off x="2151843" y="2938473"/>
            <a:ext cx="14877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26" name="Google Shape;426;g890ac4a122_0_748"/>
          <p:cNvSpPr txBox="1"/>
          <p:nvPr>
            <p:ph idx="3"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27" name="Google Shape;427;g890ac4a122_0_748"/>
          <p:cNvSpPr txBox="1"/>
          <p:nvPr>
            <p:ph idx="4" type="body"/>
          </p:nvPr>
        </p:nvSpPr>
        <p:spPr>
          <a:xfrm>
            <a:off x="3840112" y="2938473"/>
            <a:ext cx="14877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28" name="Google Shape;428;g890ac4a122_0_748"/>
          <p:cNvSpPr/>
          <p:nvPr>
            <p:ph idx="5" type="pic"/>
          </p:nvPr>
        </p:nvSpPr>
        <p:spPr>
          <a:xfrm>
            <a:off x="457201" y="1603376"/>
            <a:ext cx="14877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000000"/>
              </a:buClr>
              <a:buSzPts val="1400"/>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429" name="Google Shape;429;g890ac4a122_0_748"/>
          <p:cNvSpPr/>
          <p:nvPr>
            <p:ph idx="6" type="pic"/>
          </p:nvPr>
        </p:nvSpPr>
        <p:spPr>
          <a:xfrm>
            <a:off x="2153433" y="1603376"/>
            <a:ext cx="14736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430" name="Google Shape;430;g890ac4a122_0_748"/>
          <p:cNvSpPr/>
          <p:nvPr>
            <p:ph idx="7" type="pic"/>
          </p:nvPr>
        </p:nvSpPr>
        <p:spPr>
          <a:xfrm>
            <a:off x="384011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431" name="Google Shape;431;g890ac4a122_0_748"/>
          <p:cNvSpPr txBox="1"/>
          <p:nvPr>
            <p:ph idx="8" type="body"/>
          </p:nvPr>
        </p:nvSpPr>
        <p:spPr>
          <a:xfrm>
            <a:off x="5522468" y="2938473"/>
            <a:ext cx="14877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32" name="Google Shape;432;g890ac4a122_0_748"/>
          <p:cNvSpPr/>
          <p:nvPr>
            <p:ph idx="9" type="pic"/>
          </p:nvPr>
        </p:nvSpPr>
        <p:spPr>
          <a:xfrm>
            <a:off x="5522467"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433" name="Google Shape;433;g890ac4a122_0_748"/>
          <p:cNvSpPr txBox="1"/>
          <p:nvPr>
            <p:ph idx="13" type="body"/>
          </p:nvPr>
        </p:nvSpPr>
        <p:spPr>
          <a:xfrm>
            <a:off x="7212733" y="2938473"/>
            <a:ext cx="1487700" cy="16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sz="788"/>
            </a:lvl1pPr>
            <a:lvl2pPr indent="-228600" lvl="1" marL="914400" algn="l">
              <a:lnSpc>
                <a:spcPct val="90000"/>
              </a:lnSpc>
              <a:spcBef>
                <a:spcPts val="450"/>
              </a:spcBef>
              <a:spcAft>
                <a:spcPts val="0"/>
              </a:spcAft>
              <a:buSzPts val="1400"/>
              <a:buNone/>
              <a:defRPr sz="790">
                <a:latin typeface="Arial"/>
                <a:ea typeface="Arial"/>
                <a:cs typeface="Arial"/>
                <a:sym typeface="Arial"/>
              </a:defRPr>
            </a:lvl2pPr>
            <a:lvl3pPr indent="-278764" lvl="2" marL="1371600" algn="l">
              <a:lnSpc>
                <a:spcPct val="100000"/>
              </a:lnSpc>
              <a:spcBef>
                <a:spcPts val="300"/>
              </a:spcBef>
              <a:spcAft>
                <a:spcPts val="0"/>
              </a:spcAft>
              <a:buSzPts val="790"/>
              <a:buChar char="▪"/>
              <a:defRPr sz="790">
                <a:latin typeface="Arial"/>
                <a:ea typeface="Arial"/>
                <a:cs typeface="Arial"/>
                <a:sym typeface="Arial"/>
              </a:defRPr>
            </a:lvl3pPr>
            <a:lvl4pPr indent="-278764" lvl="3" marL="1828800" algn="l">
              <a:lnSpc>
                <a:spcPct val="100000"/>
              </a:lnSpc>
              <a:spcBef>
                <a:spcPts val="150"/>
              </a:spcBef>
              <a:spcAft>
                <a:spcPts val="0"/>
              </a:spcAft>
              <a:buClr>
                <a:schemeClr val="dk1"/>
              </a:buClr>
              <a:buSzPts val="790"/>
              <a:buChar char="﹣"/>
              <a:defRPr sz="790">
                <a:latin typeface="Arial"/>
                <a:ea typeface="Arial"/>
                <a:cs typeface="Arial"/>
                <a:sym typeface="Arial"/>
              </a:defRPr>
            </a:lvl4pPr>
            <a:lvl5pPr indent="-278764" lvl="4" marL="2286000" algn="l">
              <a:lnSpc>
                <a:spcPct val="100000"/>
              </a:lnSpc>
              <a:spcBef>
                <a:spcPts val="150"/>
              </a:spcBef>
              <a:spcAft>
                <a:spcPts val="0"/>
              </a:spcAft>
              <a:buSzPts val="790"/>
              <a:buChar char="･"/>
              <a:defRPr sz="790">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34" name="Google Shape;434;g890ac4a122_0_748"/>
          <p:cNvSpPr/>
          <p:nvPr>
            <p:ph idx="14" type="pic"/>
          </p:nvPr>
        </p:nvSpPr>
        <p:spPr>
          <a:xfrm>
            <a:off x="7212732" y="1603376"/>
            <a:ext cx="1473900" cy="1279500"/>
          </a:xfrm>
          <a:prstGeom prst="rect">
            <a:avLst/>
          </a:prstGeom>
          <a:solidFill>
            <a:srgbClr val="C9CACB"/>
          </a:solidFill>
          <a:ln>
            <a:noFill/>
          </a:ln>
        </p:spPr>
        <p:txBody>
          <a:bodyPr anchorCtr="0" anchor="ctr" bIns="0" lIns="0" spcFirstLastPara="1" rIns="0" wrap="square" tIns="0">
            <a:noAutofit/>
          </a:bodyPr>
          <a:lstStyle>
            <a:lvl1pPr lvl="0" marR="0" rtl="0" algn="ctr">
              <a:lnSpc>
                <a:spcPct val="90000"/>
              </a:lnSpc>
              <a:spcBef>
                <a:spcPts val="563"/>
              </a:spcBef>
              <a:spcAft>
                <a:spcPts val="0"/>
              </a:spcAft>
              <a:buClr>
                <a:srgbClr val="FFFFFF"/>
              </a:buClr>
              <a:buSzPts val="825"/>
              <a:buFont typeface="Arial"/>
              <a:buNone/>
              <a:defRPr b="0" i="0" sz="825" u="none" cap="none" strike="noStrike">
                <a:solidFill>
                  <a:srgbClr val="FFFFFF"/>
                </a:solidFill>
                <a:latin typeface="Arial"/>
                <a:ea typeface="Arial"/>
                <a:cs typeface="Arial"/>
                <a:sym typeface="Arial"/>
              </a:defRPr>
            </a:lvl1pPr>
            <a:lvl2pPr lvl="1"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lvl="2"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lvl="3"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lvl="4"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lvl="5"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lvl="6"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lvl="7"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lvl="8"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pic>
        <p:nvPicPr>
          <p:cNvPr id="435" name="Google Shape;435;g890ac4a122_0_748"/>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36" name="Google Shape;436;g890ac4a122_0_748"/>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37" name="Google Shape;437;g890ac4a122_0_748"/>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Text with image">
  <p:cSld name="Headline Bluebar Text with image">
    <p:spTree>
      <p:nvGrpSpPr>
        <p:cNvPr id="438" name="Shape 438"/>
        <p:cNvGrpSpPr/>
        <p:nvPr/>
      </p:nvGrpSpPr>
      <p:grpSpPr>
        <a:xfrm>
          <a:off x="0" y="0"/>
          <a:ext cx="0" cy="0"/>
          <a:chOff x="0" y="0"/>
          <a:chExt cx="0" cy="0"/>
        </a:xfrm>
      </p:grpSpPr>
      <p:sp>
        <p:nvSpPr>
          <p:cNvPr id="439" name="Google Shape;439;g890ac4a122_0_764"/>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40" name="Google Shape;440;g890ac4a122_0_764"/>
          <p:cNvSpPr txBox="1"/>
          <p:nvPr>
            <p:ph idx="1" type="body"/>
          </p:nvPr>
        </p:nvSpPr>
        <p:spPr>
          <a:xfrm>
            <a:off x="457201" y="1369219"/>
            <a:ext cx="54132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Arial"/>
                <a:ea typeface="Arial"/>
                <a:cs typeface="Arial"/>
                <a:sym typeface="Arial"/>
              </a:defRPr>
            </a:lvl2pPr>
            <a:lvl3pPr indent="-292100" lvl="2" marL="1371600" algn="l">
              <a:lnSpc>
                <a:spcPct val="100000"/>
              </a:lnSpc>
              <a:spcBef>
                <a:spcPts val="300"/>
              </a:spcBef>
              <a:spcAft>
                <a:spcPts val="0"/>
              </a:spcAft>
              <a:buSzPts val="1000"/>
              <a:buChar char="▪"/>
              <a:defRPr>
                <a:latin typeface="Arial"/>
                <a:ea typeface="Arial"/>
                <a:cs typeface="Arial"/>
                <a:sym typeface="Arial"/>
              </a:defRPr>
            </a:lvl3pPr>
            <a:lvl4pPr indent="-285750" lvl="3" marL="1828800" algn="l">
              <a:lnSpc>
                <a:spcPct val="100000"/>
              </a:lnSpc>
              <a:spcBef>
                <a:spcPts val="150"/>
              </a:spcBef>
              <a:spcAft>
                <a:spcPts val="0"/>
              </a:spcAft>
              <a:buClr>
                <a:schemeClr val="dk1"/>
              </a:buClr>
              <a:buSzPts val="900"/>
              <a:buChar char="﹣"/>
              <a:defRPr>
                <a:latin typeface="Arial"/>
                <a:ea typeface="Arial"/>
                <a:cs typeface="Arial"/>
                <a:sym typeface="Arial"/>
              </a:defRPr>
            </a:lvl4pPr>
            <a:lvl5pPr indent="-285750" lvl="4" marL="2286000" algn="l">
              <a:lnSpc>
                <a:spcPct val="100000"/>
              </a:lnSpc>
              <a:spcBef>
                <a:spcPts val="150"/>
              </a:spcBef>
              <a:spcAft>
                <a:spcPts val="0"/>
              </a:spcAft>
              <a:buSzPts val="900"/>
              <a:buChar char="･"/>
              <a:defRPr>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441" name="Google Shape;441;g890ac4a122_0_764"/>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42" name="Google Shape;442;g890ac4a122_0_764"/>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43" name="Google Shape;443;g890ac4a122_0_764"/>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444" name="Google Shape;444;g890ac4a122_0_764"/>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Text with image">
  <p:cSld name="Headline Subhead Bluebar Text with image">
    <p:spTree>
      <p:nvGrpSpPr>
        <p:cNvPr id="445" name="Shape 445"/>
        <p:cNvGrpSpPr/>
        <p:nvPr/>
      </p:nvGrpSpPr>
      <p:grpSpPr>
        <a:xfrm>
          <a:off x="0" y="0"/>
          <a:ext cx="0" cy="0"/>
          <a:chOff x="0" y="0"/>
          <a:chExt cx="0" cy="0"/>
        </a:xfrm>
      </p:grpSpPr>
      <p:sp>
        <p:nvSpPr>
          <p:cNvPr id="446" name="Google Shape;446;g890ac4a122_0_771"/>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447" name="Google Shape;447;g890ac4a122_0_771"/>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48" name="Google Shape;448;g890ac4a122_0_771"/>
          <p:cNvSpPr txBox="1"/>
          <p:nvPr>
            <p:ph idx="1" type="body"/>
          </p:nvPr>
        </p:nvSpPr>
        <p:spPr>
          <a:xfrm>
            <a:off x="457201" y="1369219"/>
            <a:ext cx="54132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Arial"/>
                <a:ea typeface="Arial"/>
                <a:cs typeface="Arial"/>
                <a:sym typeface="Arial"/>
              </a:defRPr>
            </a:lvl2pPr>
            <a:lvl3pPr indent="-292100" lvl="2" marL="1371600" algn="l">
              <a:lnSpc>
                <a:spcPct val="100000"/>
              </a:lnSpc>
              <a:spcBef>
                <a:spcPts val="300"/>
              </a:spcBef>
              <a:spcAft>
                <a:spcPts val="0"/>
              </a:spcAft>
              <a:buSzPts val="1000"/>
              <a:buChar char="▪"/>
              <a:defRPr>
                <a:latin typeface="Arial"/>
                <a:ea typeface="Arial"/>
                <a:cs typeface="Arial"/>
                <a:sym typeface="Arial"/>
              </a:defRPr>
            </a:lvl3pPr>
            <a:lvl4pPr indent="-285750" lvl="3" marL="1828800" algn="l">
              <a:lnSpc>
                <a:spcPct val="100000"/>
              </a:lnSpc>
              <a:spcBef>
                <a:spcPts val="150"/>
              </a:spcBef>
              <a:spcAft>
                <a:spcPts val="0"/>
              </a:spcAft>
              <a:buClr>
                <a:schemeClr val="dk1"/>
              </a:buClr>
              <a:buSzPts val="900"/>
              <a:buChar char="﹣"/>
              <a:defRPr>
                <a:latin typeface="Arial"/>
                <a:ea typeface="Arial"/>
                <a:cs typeface="Arial"/>
                <a:sym typeface="Arial"/>
              </a:defRPr>
            </a:lvl4pPr>
            <a:lvl5pPr indent="-285750" lvl="4" marL="2286000" algn="l">
              <a:lnSpc>
                <a:spcPct val="100000"/>
              </a:lnSpc>
              <a:spcBef>
                <a:spcPts val="150"/>
              </a:spcBef>
              <a:spcAft>
                <a:spcPts val="0"/>
              </a:spcAft>
              <a:buSzPts val="900"/>
              <a:buChar char="･"/>
              <a:defRPr>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49" name="Google Shape;449;g890ac4a122_0_771"/>
          <p:cNvSpPr txBox="1"/>
          <p:nvPr>
            <p:ph idx="2"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450" name="Google Shape;450;g890ac4a122_0_771"/>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51" name="Google Shape;451;g890ac4a122_0_771"/>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52" name="Google Shape;452;g890ac4a122_0_771"/>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Text with image">
  <p:cSld name="Headline Subhead NO Bluebar Text with image">
    <p:spTree>
      <p:nvGrpSpPr>
        <p:cNvPr id="453" name="Shape 453"/>
        <p:cNvGrpSpPr/>
        <p:nvPr/>
      </p:nvGrpSpPr>
      <p:grpSpPr>
        <a:xfrm>
          <a:off x="0" y="0"/>
          <a:ext cx="0" cy="0"/>
          <a:chOff x="0" y="0"/>
          <a:chExt cx="0" cy="0"/>
        </a:xfrm>
      </p:grpSpPr>
      <p:sp>
        <p:nvSpPr>
          <p:cNvPr id="454" name="Google Shape;454;g890ac4a122_0_779"/>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55" name="Google Shape;455;g890ac4a122_0_779"/>
          <p:cNvSpPr txBox="1"/>
          <p:nvPr>
            <p:ph idx="1" type="body"/>
          </p:nvPr>
        </p:nvSpPr>
        <p:spPr>
          <a:xfrm>
            <a:off x="457201" y="1369219"/>
            <a:ext cx="5413200" cy="32634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a:lvl1pPr>
            <a:lvl2pPr indent="-228600" lvl="1" marL="914400" algn="l">
              <a:lnSpc>
                <a:spcPct val="90000"/>
              </a:lnSpc>
              <a:spcBef>
                <a:spcPts val="450"/>
              </a:spcBef>
              <a:spcAft>
                <a:spcPts val="0"/>
              </a:spcAft>
              <a:buSzPts val="1400"/>
              <a:buNone/>
              <a:defRPr>
                <a:latin typeface="Arial"/>
                <a:ea typeface="Arial"/>
                <a:cs typeface="Arial"/>
                <a:sym typeface="Arial"/>
              </a:defRPr>
            </a:lvl2pPr>
            <a:lvl3pPr indent="-292100" lvl="2" marL="1371600" algn="l">
              <a:lnSpc>
                <a:spcPct val="100000"/>
              </a:lnSpc>
              <a:spcBef>
                <a:spcPts val="300"/>
              </a:spcBef>
              <a:spcAft>
                <a:spcPts val="0"/>
              </a:spcAft>
              <a:buSzPts val="1000"/>
              <a:buChar char="▪"/>
              <a:defRPr>
                <a:latin typeface="Arial"/>
                <a:ea typeface="Arial"/>
                <a:cs typeface="Arial"/>
                <a:sym typeface="Arial"/>
              </a:defRPr>
            </a:lvl3pPr>
            <a:lvl4pPr indent="-285750" lvl="3" marL="1828800" algn="l">
              <a:lnSpc>
                <a:spcPct val="100000"/>
              </a:lnSpc>
              <a:spcBef>
                <a:spcPts val="150"/>
              </a:spcBef>
              <a:spcAft>
                <a:spcPts val="0"/>
              </a:spcAft>
              <a:buClr>
                <a:schemeClr val="dk1"/>
              </a:buClr>
              <a:buSzPts val="900"/>
              <a:buChar char="﹣"/>
              <a:defRPr>
                <a:latin typeface="Arial"/>
                <a:ea typeface="Arial"/>
                <a:cs typeface="Arial"/>
                <a:sym typeface="Arial"/>
              </a:defRPr>
            </a:lvl4pPr>
            <a:lvl5pPr indent="-285750" lvl="4" marL="2286000" algn="l">
              <a:lnSpc>
                <a:spcPct val="100000"/>
              </a:lnSpc>
              <a:spcBef>
                <a:spcPts val="150"/>
              </a:spcBef>
              <a:spcAft>
                <a:spcPts val="0"/>
              </a:spcAft>
              <a:buSzPts val="900"/>
              <a:buChar char="･"/>
              <a:defRPr>
                <a:latin typeface="Arial"/>
                <a:ea typeface="Arial"/>
                <a:cs typeface="Arial"/>
                <a:sym typeface="Arial"/>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sp>
        <p:nvSpPr>
          <p:cNvPr id="456" name="Google Shape;456;g890ac4a122_0_779"/>
          <p:cNvSpPr txBox="1"/>
          <p:nvPr>
            <p:ph idx="2"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457" name="Google Shape;457;g890ac4a122_0_779"/>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58" name="Google Shape;458;g890ac4a122_0_779"/>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59" name="Google Shape;459;g890ac4a122_0_779"/>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Bluebar Footer Blank">
  <p:cSld name="Headline Bluebar Footer Blank">
    <p:spTree>
      <p:nvGrpSpPr>
        <p:cNvPr id="460" name="Shape 460"/>
        <p:cNvGrpSpPr/>
        <p:nvPr/>
      </p:nvGrpSpPr>
      <p:grpSpPr>
        <a:xfrm>
          <a:off x="0" y="0"/>
          <a:ext cx="0" cy="0"/>
          <a:chOff x="0" y="0"/>
          <a:chExt cx="0" cy="0"/>
        </a:xfrm>
      </p:grpSpPr>
      <p:sp>
        <p:nvSpPr>
          <p:cNvPr id="461" name="Google Shape;461;g890ac4a122_0_786"/>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pic>
        <p:nvPicPr>
          <p:cNvPr id="462" name="Google Shape;462;g890ac4a122_0_786"/>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63" name="Google Shape;463;g890ac4a122_0_786"/>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64" name="Google Shape;464;g890ac4a122_0_786"/>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
        <p:nvSpPr>
          <p:cNvPr id="465" name="Google Shape;465;g890ac4a122_0_786"/>
          <p:cNvSpPr/>
          <p:nvPr/>
        </p:nvSpPr>
        <p:spPr>
          <a:xfrm>
            <a:off x="461963" y="617539"/>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Bluebar Footer Blank">
  <p:cSld name="Headline Subhead Bluebar Footer Blank">
    <p:spTree>
      <p:nvGrpSpPr>
        <p:cNvPr id="466" name="Shape 466"/>
        <p:cNvGrpSpPr/>
        <p:nvPr/>
      </p:nvGrpSpPr>
      <p:grpSpPr>
        <a:xfrm>
          <a:off x="0" y="0"/>
          <a:ext cx="0" cy="0"/>
          <a:chOff x="0" y="0"/>
          <a:chExt cx="0" cy="0"/>
        </a:xfrm>
      </p:grpSpPr>
      <p:sp>
        <p:nvSpPr>
          <p:cNvPr id="467" name="Google Shape;467;g890ac4a122_0_792"/>
          <p:cNvSpPr/>
          <p:nvPr/>
        </p:nvSpPr>
        <p:spPr>
          <a:xfrm>
            <a:off x="461963" y="931864"/>
            <a:ext cx="1206300" cy="60300"/>
          </a:xfrm>
          <a:prstGeom prst="rect">
            <a:avLst/>
          </a:prstGeom>
          <a:solidFill>
            <a:schemeClr val="accen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468" name="Google Shape;468;g890ac4a122_0_792"/>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69" name="Google Shape;469;g890ac4a122_0_792"/>
          <p:cNvSpPr txBox="1"/>
          <p:nvPr>
            <p:ph idx="1"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470" name="Google Shape;470;g890ac4a122_0_792"/>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71" name="Google Shape;471;g890ac4a122_0_792"/>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72" name="Google Shape;472;g890ac4a122_0_792"/>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line Subhead NO Bluebar Footer Blank">
  <p:cSld name="Headline Subhead NO Bluebar Footer Blank">
    <p:spTree>
      <p:nvGrpSpPr>
        <p:cNvPr id="473" name="Shape 473"/>
        <p:cNvGrpSpPr/>
        <p:nvPr/>
      </p:nvGrpSpPr>
      <p:grpSpPr>
        <a:xfrm>
          <a:off x="0" y="0"/>
          <a:ext cx="0" cy="0"/>
          <a:chOff x="0" y="0"/>
          <a:chExt cx="0" cy="0"/>
        </a:xfrm>
      </p:grpSpPr>
      <p:sp>
        <p:nvSpPr>
          <p:cNvPr id="474" name="Google Shape;474;g890ac4a122_0_799"/>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75" name="Google Shape;475;g890ac4a122_0_799"/>
          <p:cNvSpPr txBox="1"/>
          <p:nvPr>
            <p:ph idx="1" type="body"/>
          </p:nvPr>
        </p:nvSpPr>
        <p:spPr>
          <a:xfrm>
            <a:off x="457200" y="651931"/>
            <a:ext cx="8229600" cy="6891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563"/>
              </a:spcBef>
              <a:spcAft>
                <a:spcPts val="0"/>
              </a:spcAft>
              <a:buSzPts val="1400"/>
              <a:buNone/>
              <a:defRPr b="0" sz="1600" cap="none">
                <a:solidFill>
                  <a:schemeClr val="dk1"/>
                </a:solidFill>
              </a:defRPr>
            </a:lvl1pPr>
            <a:lvl2pPr indent="-228600" lvl="1" marL="914400" algn="l">
              <a:lnSpc>
                <a:spcPct val="90000"/>
              </a:lnSpc>
              <a:spcBef>
                <a:spcPts val="450"/>
              </a:spcBef>
              <a:spcAft>
                <a:spcPts val="0"/>
              </a:spcAft>
              <a:buSzPts val="1400"/>
              <a:buNone/>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150"/>
              </a:spcBef>
              <a:spcAft>
                <a:spcPts val="0"/>
              </a:spcAft>
              <a:buClr>
                <a:schemeClr val="dk1"/>
              </a:buClr>
              <a:buSzPts val="1800"/>
              <a:buChar char="﹣"/>
              <a:defRPr/>
            </a:lvl4pPr>
            <a:lvl5pPr indent="-342900" lvl="4" marL="2286000" algn="l">
              <a:lnSpc>
                <a:spcPct val="100000"/>
              </a:lnSpc>
              <a:spcBef>
                <a:spcPts val="150"/>
              </a:spcBef>
              <a:spcAft>
                <a:spcPts val="0"/>
              </a:spcAft>
              <a:buSzPts val="1800"/>
              <a:buChar char="･"/>
              <a:defRPr/>
            </a:lvl5pPr>
            <a:lvl6pPr indent="-342900" lvl="5" marL="2743200" algn="l">
              <a:lnSpc>
                <a:spcPct val="90000"/>
              </a:lnSpc>
              <a:spcBef>
                <a:spcPts val="281"/>
              </a:spcBef>
              <a:spcAft>
                <a:spcPts val="0"/>
              </a:spcAft>
              <a:buClr>
                <a:schemeClr val="dk1"/>
              </a:buClr>
              <a:buSzPts val="1800"/>
              <a:buChar char="•"/>
              <a:defRPr/>
            </a:lvl6pPr>
            <a:lvl7pPr indent="-342900" lvl="6" marL="3200400" algn="l">
              <a:lnSpc>
                <a:spcPct val="90000"/>
              </a:lnSpc>
              <a:spcBef>
                <a:spcPts val="281"/>
              </a:spcBef>
              <a:spcAft>
                <a:spcPts val="0"/>
              </a:spcAft>
              <a:buClr>
                <a:schemeClr val="dk1"/>
              </a:buClr>
              <a:buSzPts val="1800"/>
              <a:buChar char="•"/>
              <a:defRPr/>
            </a:lvl7pPr>
            <a:lvl8pPr indent="-342900" lvl="7" marL="3657600" algn="l">
              <a:lnSpc>
                <a:spcPct val="90000"/>
              </a:lnSpc>
              <a:spcBef>
                <a:spcPts val="281"/>
              </a:spcBef>
              <a:spcAft>
                <a:spcPts val="0"/>
              </a:spcAft>
              <a:buClr>
                <a:schemeClr val="dk1"/>
              </a:buClr>
              <a:buSzPts val="1800"/>
              <a:buChar char="•"/>
              <a:defRPr/>
            </a:lvl8pPr>
            <a:lvl9pPr indent="-342900" lvl="8" marL="4114800" algn="l">
              <a:lnSpc>
                <a:spcPct val="90000"/>
              </a:lnSpc>
              <a:spcBef>
                <a:spcPts val="281"/>
              </a:spcBef>
              <a:spcAft>
                <a:spcPts val="0"/>
              </a:spcAft>
              <a:buClr>
                <a:schemeClr val="dk1"/>
              </a:buClr>
              <a:buSzPts val="1800"/>
              <a:buChar char="•"/>
              <a:defRPr/>
            </a:lvl9pPr>
          </a:lstStyle>
          <a:p/>
        </p:txBody>
      </p:sp>
      <p:pic>
        <p:nvPicPr>
          <p:cNvPr id="476" name="Google Shape;476;g890ac4a122_0_799"/>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77" name="Google Shape;477;g890ac4a122_0_799"/>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78" name="Google Shape;478;g890ac4a122_0_799"/>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1" name="Shape 21"/>
        <p:cNvGrpSpPr/>
        <p:nvPr/>
      </p:nvGrpSpPr>
      <p:grpSpPr>
        <a:xfrm>
          <a:off x="0" y="0"/>
          <a:ext cx="0" cy="0"/>
          <a:chOff x="0" y="0"/>
          <a:chExt cx="0" cy="0"/>
        </a:xfrm>
      </p:grpSpPr>
      <p:sp>
        <p:nvSpPr>
          <p:cNvPr id="22" name="Google Shape;22;p24"/>
          <p:cNvSpPr txBox="1"/>
          <p:nvPr>
            <p:ph idx="1" type="subTitle"/>
          </p:nvPr>
        </p:nvSpPr>
        <p:spPr>
          <a:xfrm>
            <a:off x="457200" y="205200"/>
            <a:ext cx="8229240" cy="3981240"/>
          </a:xfrm>
          <a:prstGeom prst="rect">
            <a:avLst/>
          </a:prstGeom>
          <a:noFill/>
          <a:ln>
            <a:noFill/>
          </a:ln>
        </p:spPr>
        <p:txBody>
          <a:bodyPr anchorCtr="0" anchor="ctr" bIns="0" lIns="0" spcFirstLastPara="1" rIns="0" wrap="square" tIns="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Page Number Only" type="titleOnly">
  <p:cSld name="TITLE_ONLY">
    <p:spTree>
      <p:nvGrpSpPr>
        <p:cNvPr id="479" name="Shape 479"/>
        <p:cNvGrpSpPr/>
        <p:nvPr/>
      </p:nvGrpSpPr>
      <p:grpSpPr>
        <a:xfrm>
          <a:off x="0" y="0"/>
          <a:ext cx="0" cy="0"/>
          <a:chOff x="0" y="0"/>
          <a:chExt cx="0" cy="0"/>
        </a:xfrm>
      </p:grpSpPr>
      <p:sp>
        <p:nvSpPr>
          <p:cNvPr id="480" name="Google Shape;480;g890ac4a122_0_805"/>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81" name="Google Shape;481;g890ac4a122_0_805"/>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oter Only" type="blank">
  <p:cSld name="BLANK">
    <p:spTree>
      <p:nvGrpSpPr>
        <p:cNvPr id="482" name="Shape 482"/>
        <p:cNvGrpSpPr/>
        <p:nvPr/>
      </p:nvGrpSpPr>
      <p:grpSpPr>
        <a:xfrm>
          <a:off x="0" y="0"/>
          <a:ext cx="0" cy="0"/>
          <a:chOff x="0" y="0"/>
          <a:chExt cx="0" cy="0"/>
        </a:xfrm>
      </p:grpSpPr>
      <p:pic>
        <p:nvPicPr>
          <p:cNvPr id="483" name="Google Shape;483;g890ac4a122_0_808"/>
          <p:cNvPicPr preferRelativeResize="0"/>
          <p:nvPr/>
        </p:nvPicPr>
        <p:blipFill rotWithShape="1">
          <a:blip r:embed="rId2">
            <a:alphaModFix/>
          </a:blip>
          <a:srcRect b="0" l="0" r="0" t="0"/>
          <a:stretch/>
        </p:blipFill>
        <p:spPr>
          <a:xfrm>
            <a:off x="7606877" y="4681473"/>
            <a:ext cx="550862" cy="160785"/>
          </a:xfrm>
          <a:prstGeom prst="rect">
            <a:avLst/>
          </a:prstGeom>
          <a:noFill/>
          <a:ln>
            <a:noFill/>
          </a:ln>
        </p:spPr>
      </p:pic>
      <p:sp>
        <p:nvSpPr>
          <p:cNvPr id="484" name="Google Shape;484;g890ac4a122_0_808"/>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85" name="Google Shape;485;g890ac4a122_0_808"/>
          <p:cNvPicPr preferRelativeResize="0"/>
          <p:nvPr/>
        </p:nvPicPr>
        <p:blipFill rotWithShape="1">
          <a:blip r:embed="rId3">
            <a:alphaModFix/>
          </a:blip>
          <a:srcRect b="0" l="0" r="0" t="0"/>
          <a:stretch/>
        </p:blipFill>
        <p:spPr>
          <a:xfrm>
            <a:off x="457200" y="4700443"/>
            <a:ext cx="1177135" cy="21618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3" name="Shape 23"/>
        <p:cNvGrpSpPr/>
        <p:nvPr/>
      </p:nvGrpSpPr>
      <p:grpSpPr>
        <a:xfrm>
          <a:off x="0" y="0"/>
          <a:ext cx="0" cy="0"/>
          <a:chOff x="0" y="0"/>
          <a:chExt cx="0" cy="0"/>
        </a:xfrm>
      </p:grpSpPr>
      <p:sp>
        <p:nvSpPr>
          <p:cNvPr id="24" name="Google Shape;24;p25"/>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5"/>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6" name="Google Shape;26;p25"/>
          <p:cNvSpPr txBox="1"/>
          <p:nvPr>
            <p:ph idx="2" type="body"/>
          </p:nvPr>
        </p:nvSpPr>
        <p:spPr>
          <a:xfrm>
            <a:off x="467424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7" name="Google Shape;27;p25"/>
          <p:cNvSpPr txBox="1"/>
          <p:nvPr>
            <p:ph idx="3" type="body"/>
          </p:nvPr>
        </p:nvSpPr>
        <p:spPr>
          <a:xfrm>
            <a:off x="45720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28" name="Shape 28"/>
        <p:cNvGrpSpPr/>
        <p:nvPr/>
      </p:nvGrpSpPr>
      <p:grpSpPr>
        <a:xfrm>
          <a:off x="0" y="0"/>
          <a:ext cx="0" cy="0"/>
          <a:chOff x="0" y="0"/>
          <a:chExt cx="0" cy="0"/>
        </a:xfrm>
      </p:grpSpPr>
      <p:sp>
        <p:nvSpPr>
          <p:cNvPr id="29" name="Google Shape;29;p26"/>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6"/>
          <p:cNvSpPr txBox="1"/>
          <p:nvPr>
            <p:ph idx="1" type="body"/>
          </p:nvPr>
        </p:nvSpPr>
        <p:spPr>
          <a:xfrm>
            <a:off x="457200" y="1203480"/>
            <a:ext cx="4015800" cy="298296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1" name="Google Shape;31;p26"/>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2" name="Google Shape;32;p26"/>
          <p:cNvSpPr txBox="1"/>
          <p:nvPr>
            <p:ph idx="3" type="body"/>
          </p:nvPr>
        </p:nvSpPr>
        <p:spPr>
          <a:xfrm>
            <a:off x="4674240" y="276192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3" name="Shape 33"/>
        <p:cNvGrpSpPr/>
        <p:nvPr/>
      </p:nvGrpSpPr>
      <p:grpSpPr>
        <a:xfrm>
          <a:off x="0" y="0"/>
          <a:ext cx="0" cy="0"/>
          <a:chOff x="0" y="0"/>
          <a:chExt cx="0" cy="0"/>
        </a:xfrm>
      </p:grpSpPr>
      <p:sp>
        <p:nvSpPr>
          <p:cNvPr id="34" name="Google Shape;34;p27"/>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7"/>
          <p:cNvSpPr txBox="1"/>
          <p:nvPr>
            <p:ph idx="1" type="body"/>
          </p:nvPr>
        </p:nvSpPr>
        <p:spPr>
          <a:xfrm>
            <a:off x="45720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6" name="Google Shape;36;p27"/>
          <p:cNvSpPr txBox="1"/>
          <p:nvPr>
            <p:ph idx="2" type="body"/>
          </p:nvPr>
        </p:nvSpPr>
        <p:spPr>
          <a:xfrm>
            <a:off x="4674240" y="1203480"/>
            <a:ext cx="401580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7" name="Google Shape;37;p27"/>
          <p:cNvSpPr txBox="1"/>
          <p:nvPr>
            <p:ph idx="3" type="body"/>
          </p:nvPr>
        </p:nvSpPr>
        <p:spPr>
          <a:xfrm>
            <a:off x="457200" y="2761920"/>
            <a:ext cx="8229240" cy="142272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3.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0" Type="http://schemas.openxmlformats.org/officeDocument/2006/relationships/slideLayout" Target="../slideLayouts/slideLayout44.xml"/><Relationship Id="rId22" Type="http://schemas.openxmlformats.org/officeDocument/2006/relationships/slideLayout" Target="../slideLayouts/slideLayout46.xml"/><Relationship Id="rId21" Type="http://schemas.openxmlformats.org/officeDocument/2006/relationships/slideLayout" Target="../slideLayouts/slideLayout45.xml"/><Relationship Id="rId24" Type="http://schemas.openxmlformats.org/officeDocument/2006/relationships/slideLayout" Target="../slideLayouts/slideLayout48.xml"/><Relationship Id="rId23" Type="http://schemas.openxmlformats.org/officeDocument/2006/relationships/slideLayout" Target="../slideLayouts/slideLayout47.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9" Type="http://schemas.openxmlformats.org/officeDocument/2006/relationships/slideLayout" Target="../slideLayouts/slideLayout33.xml"/><Relationship Id="rId26" Type="http://schemas.openxmlformats.org/officeDocument/2006/relationships/slideLayout" Target="../slideLayouts/slideLayout50.xml"/><Relationship Id="rId25" Type="http://schemas.openxmlformats.org/officeDocument/2006/relationships/slideLayout" Target="../slideLayouts/slideLayout49.xml"/><Relationship Id="rId28" Type="http://schemas.openxmlformats.org/officeDocument/2006/relationships/slideLayout" Target="../slideLayouts/slideLayout52.xml"/><Relationship Id="rId27" Type="http://schemas.openxmlformats.org/officeDocument/2006/relationships/slideLayout" Target="../slideLayouts/slideLayout51.xml"/><Relationship Id="rId5" Type="http://schemas.openxmlformats.org/officeDocument/2006/relationships/slideLayout" Target="../slideLayouts/slideLayout29.xml"/><Relationship Id="rId6" Type="http://schemas.openxmlformats.org/officeDocument/2006/relationships/slideLayout" Target="../slideLayouts/slideLayout30.xml"/><Relationship Id="rId29" Type="http://schemas.openxmlformats.org/officeDocument/2006/relationships/slideLayout" Target="../slideLayouts/slideLayout53.xml"/><Relationship Id="rId7" Type="http://schemas.openxmlformats.org/officeDocument/2006/relationships/slideLayout" Target="../slideLayouts/slideLayout31.xml"/><Relationship Id="rId8" Type="http://schemas.openxmlformats.org/officeDocument/2006/relationships/slideLayout" Target="../slideLayouts/slideLayout32.xml"/><Relationship Id="rId31" Type="http://schemas.openxmlformats.org/officeDocument/2006/relationships/slideLayout" Target="../slideLayouts/slideLayout55.xml"/><Relationship Id="rId30" Type="http://schemas.openxmlformats.org/officeDocument/2006/relationships/slideLayout" Target="../slideLayouts/slideLayout54.xml"/><Relationship Id="rId11" Type="http://schemas.openxmlformats.org/officeDocument/2006/relationships/slideLayout" Target="../slideLayouts/slideLayout35.xml"/><Relationship Id="rId33" Type="http://schemas.openxmlformats.org/officeDocument/2006/relationships/slideLayout" Target="../slideLayouts/slideLayout57.xml"/><Relationship Id="rId10" Type="http://schemas.openxmlformats.org/officeDocument/2006/relationships/slideLayout" Target="../slideLayouts/slideLayout34.xml"/><Relationship Id="rId32" Type="http://schemas.openxmlformats.org/officeDocument/2006/relationships/slideLayout" Target="../slideLayouts/slideLayout56.xml"/><Relationship Id="rId13" Type="http://schemas.openxmlformats.org/officeDocument/2006/relationships/slideLayout" Target="../slideLayouts/slideLayout37.xml"/><Relationship Id="rId35" Type="http://schemas.openxmlformats.org/officeDocument/2006/relationships/slideLayout" Target="../slideLayouts/slideLayout59.xml"/><Relationship Id="rId12" Type="http://schemas.openxmlformats.org/officeDocument/2006/relationships/slideLayout" Target="../slideLayouts/slideLayout36.xml"/><Relationship Id="rId34" Type="http://schemas.openxmlformats.org/officeDocument/2006/relationships/slideLayout" Target="../slideLayouts/slideLayout58.xml"/><Relationship Id="rId15" Type="http://schemas.openxmlformats.org/officeDocument/2006/relationships/slideLayout" Target="../slideLayouts/slideLayout39.xml"/><Relationship Id="rId37" Type="http://schemas.openxmlformats.org/officeDocument/2006/relationships/slideLayout" Target="../slideLayouts/slideLayout61.xml"/><Relationship Id="rId14" Type="http://schemas.openxmlformats.org/officeDocument/2006/relationships/slideLayout" Target="../slideLayouts/slideLayout38.xml"/><Relationship Id="rId36" Type="http://schemas.openxmlformats.org/officeDocument/2006/relationships/slideLayout" Target="../slideLayouts/slideLayout60.xml"/><Relationship Id="rId17" Type="http://schemas.openxmlformats.org/officeDocument/2006/relationships/slideLayout" Target="../slideLayouts/slideLayout41.xml"/><Relationship Id="rId16" Type="http://schemas.openxmlformats.org/officeDocument/2006/relationships/slideLayout" Target="../slideLayouts/slideLayout40.xml"/><Relationship Id="rId38" Type="http://schemas.openxmlformats.org/officeDocument/2006/relationships/theme" Target="../theme/theme4.xml"/><Relationship Id="rId19" Type="http://schemas.openxmlformats.org/officeDocument/2006/relationships/slideLayout" Target="../slideLayouts/slideLayout43.xml"/><Relationship Id="rId18"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14"/>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4"/>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6" name="Shape 56"/>
        <p:cNvGrpSpPr/>
        <p:nvPr/>
      </p:nvGrpSpPr>
      <p:grpSpPr>
        <a:xfrm>
          <a:off x="0" y="0"/>
          <a:ext cx="0" cy="0"/>
          <a:chOff x="0" y="0"/>
          <a:chExt cx="0" cy="0"/>
        </a:xfrm>
      </p:grpSpPr>
      <p:sp>
        <p:nvSpPr>
          <p:cNvPr id="57" name="Google Shape;57;p16"/>
          <p:cNvSpPr txBox="1"/>
          <p:nvPr>
            <p:ph type="title"/>
          </p:nvPr>
        </p:nvSpPr>
        <p:spPr>
          <a:xfrm>
            <a:off x="457200" y="205200"/>
            <a:ext cx="8229240" cy="858600"/>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8" name="Google Shape;58;p16"/>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7" name="Shape 107"/>
        <p:cNvGrpSpPr/>
        <p:nvPr/>
      </p:nvGrpSpPr>
      <p:grpSpPr>
        <a:xfrm>
          <a:off x="0" y="0"/>
          <a:ext cx="0" cy="0"/>
          <a:chOff x="0" y="0"/>
          <a:chExt cx="0" cy="0"/>
        </a:xfrm>
      </p:grpSpPr>
      <p:sp>
        <p:nvSpPr>
          <p:cNvPr id="108" name="Google Shape;108;g890ac4a122_0_434"/>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lvl1pPr lvl="0" marR="0" rtl="0" algn="l">
              <a:lnSpc>
                <a:spcPct val="90000"/>
              </a:lnSpc>
              <a:spcBef>
                <a:spcPts val="0"/>
              </a:spcBef>
              <a:spcAft>
                <a:spcPts val="0"/>
              </a:spcAft>
              <a:buClr>
                <a:srgbClr val="000000"/>
              </a:buClr>
              <a:buSzPts val="1400"/>
              <a:buFont typeface="Arial"/>
              <a:buNone/>
              <a:defRPr b="1" i="0" sz="2000" u="none" cap="none" strike="noStrike">
                <a:solidFill>
                  <a:schemeClr val="dk1"/>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09" name="Google Shape;109;g890ac4a122_0_434"/>
          <p:cNvSpPr txBox="1"/>
          <p:nvPr>
            <p:ph idx="1" type="body"/>
          </p:nvPr>
        </p:nvSpPr>
        <p:spPr>
          <a:xfrm>
            <a:off x="457200" y="1370013"/>
            <a:ext cx="8229600" cy="3262200"/>
          </a:xfrm>
          <a:prstGeom prst="rect">
            <a:avLst/>
          </a:prstGeom>
          <a:noFill/>
          <a:ln>
            <a:noFill/>
          </a:ln>
        </p:spPr>
        <p:txBody>
          <a:bodyPr anchorCtr="0" anchor="t" bIns="0" lIns="0" spcFirstLastPara="1" rIns="0" wrap="square" tIns="0">
            <a:noAutofit/>
          </a:bodyPr>
          <a:lstStyle>
            <a:lvl1pPr indent="-228600" lvl="0" marL="457200" marR="0" rtl="0" algn="l">
              <a:lnSpc>
                <a:spcPct val="90000"/>
              </a:lnSpc>
              <a:spcBef>
                <a:spcPts val="563"/>
              </a:spcBef>
              <a:spcAft>
                <a:spcPts val="0"/>
              </a:spcAft>
              <a:buClr>
                <a:srgbClr val="000000"/>
              </a:buClr>
              <a:buSzPts val="1400"/>
              <a:buFont typeface="Arial"/>
              <a:buNone/>
              <a:defRPr b="1" i="0" sz="1200" u="none" cap="none" strike="noStrike">
                <a:solidFill>
                  <a:schemeClr val="dk1"/>
                </a:solidFill>
                <a:latin typeface="Arial"/>
                <a:ea typeface="Arial"/>
                <a:cs typeface="Arial"/>
                <a:sym typeface="Arial"/>
              </a:defRPr>
            </a:lvl1pPr>
            <a:lvl2pPr indent="-228600" lvl="1" marL="914400" marR="0" rtl="0" algn="l">
              <a:lnSpc>
                <a:spcPct val="90000"/>
              </a:lnSpc>
              <a:spcBef>
                <a:spcPts val="45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indent="-292100" lvl="2" marL="1371600" marR="0" rtl="0" algn="l">
              <a:lnSpc>
                <a:spcPct val="100000"/>
              </a:lnSpc>
              <a:spcBef>
                <a:spcPts val="300"/>
              </a:spcBef>
              <a:spcAft>
                <a:spcPts val="0"/>
              </a:spcAft>
              <a:buClr>
                <a:srgbClr val="4AC9E3"/>
              </a:buClr>
              <a:buSzPts val="1000"/>
              <a:buFont typeface="Noto Sans Symbols"/>
              <a:buChar char="▪"/>
              <a:defRPr b="0" i="0" sz="1000" u="none" cap="none" strike="noStrike">
                <a:solidFill>
                  <a:schemeClr val="dk1"/>
                </a:solidFill>
                <a:latin typeface="Arial"/>
                <a:ea typeface="Arial"/>
                <a:cs typeface="Arial"/>
                <a:sym typeface="Arial"/>
              </a:defRPr>
            </a:lvl3pPr>
            <a:lvl4pPr indent="-285750" lvl="3" marL="1828800" marR="0" rtl="0" algn="l">
              <a:lnSpc>
                <a:spcPct val="100000"/>
              </a:lnSpc>
              <a:spcBef>
                <a:spcPts val="150"/>
              </a:spcBef>
              <a:spcAft>
                <a:spcPts val="0"/>
              </a:spcAft>
              <a:buClr>
                <a:schemeClr val="dk1"/>
              </a:buClr>
              <a:buSzPts val="900"/>
              <a:buFont typeface="Arial"/>
              <a:buChar char="﹣"/>
              <a:defRPr b="0" i="0" sz="900" u="none" cap="none" strike="noStrike">
                <a:solidFill>
                  <a:schemeClr val="dk1"/>
                </a:solidFill>
                <a:latin typeface="Arial"/>
                <a:ea typeface="Arial"/>
                <a:cs typeface="Arial"/>
                <a:sym typeface="Arial"/>
              </a:defRPr>
            </a:lvl4pPr>
            <a:lvl5pPr indent="-285750" lvl="4" marL="2286000" marR="0" rtl="0" algn="l">
              <a:lnSpc>
                <a:spcPct val="100000"/>
              </a:lnSpc>
              <a:spcBef>
                <a:spcPts val="150"/>
              </a:spcBef>
              <a:spcAft>
                <a:spcPts val="0"/>
              </a:spcAft>
              <a:buClr>
                <a:srgbClr val="4AC9E3"/>
              </a:buClr>
              <a:buSzPts val="900"/>
              <a:buFont typeface="Arial"/>
              <a:buChar char="･"/>
              <a:defRPr b="0" i="0" sz="900" u="none" cap="none" strike="noStrike">
                <a:solidFill>
                  <a:schemeClr val="dk1"/>
                </a:solidFill>
                <a:latin typeface="Arial"/>
                <a:ea typeface="Arial"/>
                <a:cs typeface="Arial"/>
                <a:sym typeface="Arial"/>
              </a:defRPr>
            </a:lvl5pPr>
            <a:lvl6pPr indent="-295275" lvl="5" marL="2743200"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6pPr>
            <a:lvl7pPr indent="-295275" lvl="6" marL="3200400"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7pPr>
            <a:lvl8pPr indent="-295275" lvl="7" marL="3657600"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8pPr>
            <a:lvl9pPr indent="-295275" lvl="8" marL="4114800" marR="0" rtl="0" algn="l">
              <a:lnSpc>
                <a:spcPct val="90000"/>
              </a:lnSpc>
              <a:spcBef>
                <a:spcPts val="281"/>
              </a:spcBef>
              <a:spcAft>
                <a:spcPts val="0"/>
              </a:spcAft>
              <a:buClr>
                <a:schemeClr val="dk1"/>
              </a:buClr>
              <a:buSzPts val="1050"/>
              <a:buFont typeface="Arial"/>
              <a:buChar char="•"/>
              <a:defRPr b="0" i="0" sz="1050" u="none" cap="none" strike="noStrike">
                <a:solidFill>
                  <a:schemeClr val="dk1"/>
                </a:solidFill>
                <a:latin typeface="Arial"/>
                <a:ea typeface="Arial"/>
                <a:cs typeface="Arial"/>
                <a:sym typeface="Arial"/>
              </a:defRPr>
            </a:lvl9pPr>
          </a:lstStyle>
          <a:p/>
        </p:txBody>
      </p:sp>
      <p:sp>
        <p:nvSpPr>
          <p:cNvPr id="110" name="Google Shape;110;g890ac4a122_0_434"/>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lvl1pPr indent="0" lvl="0"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700"/>
              <a:buFont typeface="Arial"/>
              <a:buNone/>
              <a:defRPr b="0" i="0" sz="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 id="2147483693" r:id="rId19"/>
    <p:sldLayoutId id="2147483694" r:id="rId20"/>
    <p:sldLayoutId id="2147483695" r:id="rId21"/>
    <p:sldLayoutId id="2147483696" r:id="rId22"/>
    <p:sldLayoutId id="2147483697" r:id="rId23"/>
    <p:sldLayoutId id="2147483698" r:id="rId24"/>
    <p:sldLayoutId id="2147483699" r:id="rId25"/>
    <p:sldLayoutId id="2147483700" r:id="rId26"/>
    <p:sldLayoutId id="2147483701" r:id="rId27"/>
    <p:sldLayoutId id="2147483702" r:id="rId28"/>
    <p:sldLayoutId id="2147483703" r:id="rId29"/>
    <p:sldLayoutId id="2147483704" r:id="rId30"/>
    <p:sldLayoutId id="2147483705" r:id="rId31"/>
    <p:sldLayoutId id="2147483706" r:id="rId32"/>
    <p:sldLayoutId id="2147483707" r:id="rId33"/>
    <p:sldLayoutId id="2147483708" r:id="rId34"/>
    <p:sldLayoutId id="2147483709" r:id="rId35"/>
    <p:sldLayoutId id="2147483710" r:id="rId36"/>
    <p:sldLayoutId id="2147483711" r:id="rId3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8">
          <p15:clr>
            <a:srgbClr val="F26B43"/>
          </p15:clr>
        </p15:guide>
        <p15:guide id="2" pos="5472">
          <p15:clr>
            <a:srgbClr val="F26B43"/>
          </p15:clr>
        </p15:guide>
        <p15:guide id="3" pos="1032">
          <p15:clr>
            <a:srgbClr val="F26B43"/>
          </p15:clr>
        </p15:guide>
        <p15:guide id="4" pos="1176">
          <p15:clr>
            <a:srgbClr val="F26B43"/>
          </p15:clr>
        </p15:guide>
        <p15:guide id="5" pos="1920">
          <p15:clr>
            <a:srgbClr val="F26B43"/>
          </p15:clr>
        </p15:guide>
        <p15:guide id="6" pos="2064">
          <p15:clr>
            <a:srgbClr val="F26B43"/>
          </p15:clr>
        </p15:guide>
        <p15:guide id="7" pos="2808">
          <p15:clr>
            <a:srgbClr val="F26B43"/>
          </p15:clr>
        </p15:guide>
        <p15:guide id="8" pos="2952">
          <p15:clr>
            <a:srgbClr val="F26B43"/>
          </p15:clr>
        </p15:guide>
        <p15:guide id="9" pos="3696">
          <p15:clr>
            <a:srgbClr val="F26B43"/>
          </p15:clr>
        </p15:guide>
        <p15:guide id="10" pos="3840">
          <p15:clr>
            <a:srgbClr val="F26B43"/>
          </p15:clr>
        </p15:guide>
        <p15:guide id="11" pos="4584">
          <p15:clr>
            <a:srgbClr val="F26B43"/>
          </p15:clr>
        </p15:guide>
        <p15:guide id="12" pos="472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hyperlink" Target="https://sagroups.ieee.org/sa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xml"/><Relationship Id="rId3" Type="http://schemas.openxmlformats.org/officeDocument/2006/relationships/hyperlink" Target="https://standards.ieee.org/about/policies/bylaws/sect6-7.html#7"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tandards.ieee.org/faqs/copyrights.html/" TargetMode="External"/><Relationship Id="rId7"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9" name="Shape 489"/>
        <p:cNvGrpSpPr/>
        <p:nvPr/>
      </p:nvGrpSpPr>
      <p:grpSpPr>
        <a:xfrm>
          <a:off x="0" y="0"/>
          <a:ext cx="0" cy="0"/>
          <a:chOff x="0" y="0"/>
          <a:chExt cx="0" cy="0"/>
        </a:xfrm>
      </p:grpSpPr>
      <p:sp>
        <p:nvSpPr>
          <p:cNvPr id="490" name="Google Shape;490;p1"/>
          <p:cNvSpPr/>
          <p:nvPr/>
        </p:nvSpPr>
        <p:spPr>
          <a:xfrm>
            <a:off x="311760" y="744480"/>
            <a:ext cx="8516520" cy="2048760"/>
          </a:xfrm>
          <a:prstGeom prst="rect">
            <a:avLst/>
          </a:prstGeom>
          <a:noFill/>
          <a:ln>
            <a:noFill/>
          </a:ln>
        </p:spPr>
        <p:txBody>
          <a:bodyPr anchorCtr="0" anchor="b" bIns="91425" lIns="90000" spcFirstLastPara="1" rIns="90000" wrap="square" tIns="91425">
            <a:noAutofit/>
          </a:bodyPr>
          <a:lstStyle/>
          <a:p>
            <a:pPr indent="0" lvl="0" marL="0" marR="0" rtl="0" algn="ctr">
              <a:lnSpc>
                <a:spcPct val="100000"/>
              </a:lnSpc>
              <a:spcBef>
                <a:spcPts val="0"/>
              </a:spcBef>
              <a:spcAft>
                <a:spcPts val="0"/>
              </a:spcAft>
              <a:buClr>
                <a:srgbClr val="000000"/>
              </a:buClr>
              <a:buSzPts val="5200"/>
              <a:buFont typeface="Arial"/>
              <a:buNone/>
            </a:pPr>
            <a:r>
              <a:rPr b="0" i="0" lang="en-US" sz="5200" u="none" cap="none" strike="noStrike">
                <a:solidFill>
                  <a:srgbClr val="000000"/>
                </a:solidFill>
                <a:latin typeface="Arial"/>
                <a:ea typeface="Arial"/>
                <a:cs typeface="Arial"/>
                <a:sym typeface="Arial"/>
              </a:rPr>
              <a:t>IEEE SAR Metadata Stds</a:t>
            </a:r>
            <a:br>
              <a:rPr b="0" i="0" lang="en-US" sz="1800" u="none" cap="none" strike="noStrike">
                <a:solidFill>
                  <a:srgbClr val="000000"/>
                </a:solidFill>
                <a:latin typeface="Arial"/>
                <a:ea typeface="Arial"/>
                <a:cs typeface="Arial"/>
                <a:sym typeface="Arial"/>
              </a:rPr>
            </a:br>
            <a:r>
              <a:rPr b="0" i="0" lang="en-US" sz="5200" u="none" cap="none" strike="noStrike">
                <a:solidFill>
                  <a:srgbClr val="000000"/>
                </a:solidFill>
                <a:latin typeface="Arial"/>
                <a:ea typeface="Arial"/>
                <a:cs typeface="Arial"/>
                <a:sym typeface="Arial"/>
              </a:rPr>
              <a:t>Meeting </a:t>
            </a:r>
            <a:endParaRPr b="0" i="0" sz="5200" u="none" cap="none" strike="noStrike">
              <a:solidFill>
                <a:srgbClr val="000000"/>
              </a:solidFill>
              <a:latin typeface="Arial"/>
              <a:ea typeface="Arial"/>
              <a:cs typeface="Arial"/>
              <a:sym typeface="Arial"/>
            </a:endParaRPr>
          </a:p>
        </p:txBody>
      </p:sp>
      <p:sp>
        <p:nvSpPr>
          <p:cNvPr id="491" name="Google Shape;491;p1"/>
          <p:cNvSpPr/>
          <p:nvPr/>
        </p:nvSpPr>
        <p:spPr>
          <a:xfrm>
            <a:off x="311760" y="2834280"/>
            <a:ext cx="8516520" cy="788760"/>
          </a:xfrm>
          <a:prstGeom prst="rect">
            <a:avLst/>
          </a:prstGeom>
          <a:noFill/>
          <a:ln>
            <a:noFill/>
          </a:ln>
        </p:spPr>
        <p:txBody>
          <a:bodyPr anchorCtr="0" anchor="t" bIns="91425" lIns="90000" spcFirstLastPara="1" rIns="90000" wrap="square" tIns="91425">
            <a:noAutofit/>
          </a:bodyPr>
          <a:lstStyle/>
          <a:p>
            <a:pPr indent="0" lvl="0" marL="0" marR="0" rtl="0" algn="ctr">
              <a:lnSpc>
                <a:spcPct val="100000"/>
              </a:lnSpc>
              <a:spcBef>
                <a:spcPts val="0"/>
              </a:spcBef>
              <a:spcAft>
                <a:spcPts val="0"/>
              </a:spcAft>
              <a:buClr>
                <a:srgbClr val="000000"/>
              </a:buClr>
              <a:buSzPts val="2800"/>
              <a:buFont typeface="Arial"/>
              <a:buNone/>
            </a:pPr>
            <a:r>
              <a:rPr lang="en-US" sz="2800">
                <a:solidFill>
                  <a:srgbClr val="595959"/>
                </a:solidFill>
              </a:rPr>
              <a:t>November 5</a:t>
            </a:r>
            <a:r>
              <a:rPr b="0" i="0" lang="en-US" sz="2800" u="none" cap="none" strike="noStrike">
                <a:solidFill>
                  <a:srgbClr val="595959"/>
                </a:solidFill>
                <a:latin typeface="Arial"/>
                <a:ea typeface="Arial"/>
                <a:cs typeface="Arial"/>
                <a:sym typeface="Arial"/>
              </a:rPr>
              <a:t>, 2020</a:t>
            </a:r>
            <a:endParaRPr b="0" i="0" sz="28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7" name="Shape 547"/>
        <p:cNvGrpSpPr/>
        <p:nvPr/>
      </p:nvGrpSpPr>
      <p:grpSpPr>
        <a:xfrm>
          <a:off x="0" y="0"/>
          <a:ext cx="0" cy="0"/>
          <a:chOff x="0" y="0"/>
          <a:chExt cx="0" cy="0"/>
        </a:xfrm>
      </p:grpSpPr>
      <p:sp>
        <p:nvSpPr>
          <p:cNvPr id="548" name="Google Shape;548;g947e2211e0_0_0"/>
          <p:cNvSpPr/>
          <p:nvPr/>
        </p:nvSpPr>
        <p:spPr>
          <a:xfrm>
            <a:off x="311760" y="444960"/>
            <a:ext cx="8515800" cy="5682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5. Discussion of Draft Standard</a:t>
            </a:r>
            <a:endParaRPr b="0" i="0" sz="2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t/>
            </a:r>
            <a:endParaRPr b="0" i="0" sz="2800" u="none" cap="none" strike="noStrike">
              <a:solidFill>
                <a:srgbClr val="000000"/>
              </a:solidFill>
              <a:latin typeface="Arial"/>
              <a:ea typeface="Arial"/>
              <a:cs typeface="Arial"/>
              <a:sym typeface="Arial"/>
            </a:endParaRPr>
          </a:p>
        </p:txBody>
      </p:sp>
      <p:sp>
        <p:nvSpPr>
          <p:cNvPr id="549" name="Google Shape;549;g947e2211e0_0_0"/>
          <p:cNvSpPr/>
          <p:nvPr/>
        </p:nvSpPr>
        <p:spPr>
          <a:xfrm>
            <a:off x="311760" y="1152360"/>
            <a:ext cx="8827500" cy="3986400"/>
          </a:xfrm>
          <a:prstGeom prst="rect">
            <a:avLst/>
          </a:prstGeom>
          <a:noFill/>
          <a:ln>
            <a:noFill/>
          </a:ln>
        </p:spPr>
        <p:txBody>
          <a:bodyPr anchorCtr="0" anchor="t" bIns="91425" lIns="90000" spcFirstLastPara="1" rIns="90000" wrap="square" tIns="91425">
            <a:noAutofit/>
          </a:bodyPr>
          <a:lstStyle/>
          <a:p>
            <a:pPr indent="0" lvl="0" marL="0" marR="0" rtl="0" algn="ctr">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50" name="Google Shape;550;g947e2211e0_0_0"/>
          <p:cNvSpPr/>
          <p:nvPr/>
        </p:nvSpPr>
        <p:spPr>
          <a:xfrm>
            <a:off x="311760" y="1152360"/>
            <a:ext cx="8515800" cy="3411600"/>
          </a:xfrm>
          <a:prstGeom prst="rect">
            <a:avLst/>
          </a:prstGeom>
          <a:noFill/>
          <a:ln>
            <a:noFill/>
          </a:ln>
        </p:spPr>
        <p:txBody>
          <a:bodyPr anchorCtr="0" anchor="t" bIns="0" lIns="0" spcFirstLastPara="1" rIns="0" wrap="square" tIns="0">
            <a:noAutofit/>
          </a:bodyPr>
          <a:lstStyle/>
          <a:p>
            <a:pPr indent="0" lvl="0" marL="45720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Status of changes that Marc brought up.</a:t>
            </a:r>
            <a:endParaRPr b="0" i="0" sz="28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4" name="Shape 554"/>
        <p:cNvGrpSpPr/>
        <p:nvPr/>
      </p:nvGrpSpPr>
      <p:grpSpPr>
        <a:xfrm>
          <a:off x="0" y="0"/>
          <a:ext cx="0" cy="0"/>
          <a:chOff x="0" y="0"/>
          <a:chExt cx="0" cy="0"/>
        </a:xfrm>
      </p:grpSpPr>
      <p:sp>
        <p:nvSpPr>
          <p:cNvPr id="555" name="Google Shape;555;ga02af9242c_0_0"/>
          <p:cNvSpPr txBox="1"/>
          <p:nvPr/>
        </p:nvSpPr>
        <p:spPr>
          <a:xfrm>
            <a:off x="-62250" y="322800"/>
            <a:ext cx="9039900" cy="4582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FF0000"/>
                </a:solidFill>
                <a:latin typeface="Arial"/>
                <a:ea typeface="Arial"/>
                <a:cs typeface="Arial"/>
                <a:sym typeface="Arial"/>
              </a:rPr>
              <a:t>Things that need more specifics in order to decide:</a:t>
            </a:r>
            <a:endParaRPr b="0" i="0" sz="2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1. Replace /SICD/ImageCreation with a lineage: needs specifics</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a:t>
            </a:r>
            <a:r>
              <a:rPr lang="en-US" sz="2000"/>
              <a:t> </a:t>
            </a:r>
            <a:r>
              <a:rPr lang="en-US" sz="1900"/>
              <a:t>Looked at the XML that Chuck created for this.</a:t>
            </a:r>
            <a:endParaRPr sz="1900"/>
          </a:p>
          <a:p>
            <a:pPr indent="0" lvl="0" marL="0" marR="0" rtl="0" algn="l">
              <a:lnSpc>
                <a:spcPct val="100000"/>
              </a:lnSpc>
              <a:spcBef>
                <a:spcPts val="0"/>
              </a:spcBef>
              <a:spcAft>
                <a:spcPts val="0"/>
              </a:spcAft>
              <a:buClr>
                <a:schemeClr val="dk1"/>
              </a:buClr>
              <a:buSzPts val="1100"/>
              <a:buFont typeface="Arial"/>
              <a:buNone/>
            </a:pPr>
            <a:r>
              <a:rPr lang="en-US" sz="1900"/>
              <a:t>    Some felt this was nice, but too vague.</a:t>
            </a:r>
            <a:endParaRPr sz="1900"/>
          </a:p>
          <a:p>
            <a:pPr indent="0" lvl="0" marL="0" marR="0" rtl="0" algn="l">
              <a:lnSpc>
                <a:spcPct val="100000"/>
              </a:lnSpc>
              <a:spcBef>
                <a:spcPts val="0"/>
              </a:spcBef>
              <a:spcAft>
                <a:spcPts val="0"/>
              </a:spcAft>
              <a:buClr>
                <a:schemeClr val="dk1"/>
              </a:buClr>
              <a:buSzPts val="1100"/>
              <a:buFont typeface="Arial"/>
              <a:buNone/>
            </a:pPr>
            <a:r>
              <a:rPr lang="en-US" sz="1900"/>
              <a:t>    No specific place for processing parameters.</a:t>
            </a:r>
            <a:endParaRPr sz="1900"/>
          </a:p>
          <a:p>
            <a:pPr indent="0" lvl="0" marL="0" marR="0" rtl="0" algn="l">
              <a:lnSpc>
                <a:spcPct val="100000"/>
              </a:lnSpc>
              <a:spcBef>
                <a:spcPts val="0"/>
              </a:spcBef>
              <a:spcAft>
                <a:spcPts val="0"/>
              </a:spcAft>
              <a:buClr>
                <a:srgbClr val="000000"/>
              </a:buClr>
              <a:buSzPts val="2000"/>
              <a:buFont typeface="Arial"/>
              <a:buNone/>
            </a:pPr>
            <a:r>
              <a:rPr lang="en-US" sz="1900"/>
              <a:t>    &gt;&gt;General agreement not to use it.</a:t>
            </a:r>
            <a:endParaRPr sz="2800"/>
          </a:p>
          <a:p>
            <a:pPr indent="0" lvl="0" marL="0" marR="0" rtl="0" algn="l">
              <a:lnSpc>
                <a:spcPct val="100000"/>
              </a:lnSpc>
              <a:spcBef>
                <a:spcPts val="0"/>
              </a:spcBef>
              <a:spcAft>
                <a:spcPts val="0"/>
              </a:spcAft>
              <a:buClr>
                <a:srgbClr val="000000"/>
              </a:buClr>
              <a:buSzPts val="2000"/>
              <a:buFont typeface="Arial"/>
              <a:buNone/>
            </a:pPr>
            <a:r>
              <a:t/>
            </a:r>
            <a:endParaRPr b="0" i="0" sz="28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9" name="Shape 559"/>
        <p:cNvGrpSpPr/>
        <p:nvPr/>
      </p:nvGrpSpPr>
      <p:grpSpPr>
        <a:xfrm>
          <a:off x="0" y="0"/>
          <a:ext cx="0" cy="0"/>
          <a:chOff x="0" y="0"/>
          <a:chExt cx="0" cy="0"/>
        </a:xfrm>
      </p:grpSpPr>
      <p:sp>
        <p:nvSpPr>
          <p:cNvPr id="560" name="Google Shape;560;ga4762a6d7a_0_61"/>
          <p:cNvSpPr txBox="1"/>
          <p:nvPr/>
        </p:nvSpPr>
        <p:spPr>
          <a:xfrm>
            <a:off x="-62250" y="322800"/>
            <a:ext cx="9039900" cy="4582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2. Change PixelType: need a specific idea as to how to use ISO</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range-type instead of what is currently specified.</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a:t>
            </a:r>
            <a:endParaRPr sz="2000"/>
          </a:p>
          <a:p>
            <a:pPr indent="0" lvl="0" marL="0" marR="0" rtl="0" algn="l">
              <a:lnSpc>
                <a:spcPct val="100000"/>
              </a:lnSpc>
              <a:spcBef>
                <a:spcPts val="0"/>
              </a:spcBef>
              <a:spcAft>
                <a:spcPts val="0"/>
              </a:spcAft>
              <a:buClr>
                <a:schemeClr val="dk1"/>
              </a:buClr>
              <a:buSzPts val="1100"/>
              <a:buFont typeface="Arial"/>
              <a:buNone/>
            </a:pPr>
            <a:r>
              <a:rPr lang="en-US" sz="2000"/>
              <a:t>After some discussion it was felt that we didn’t really want to deal with bits and bytes related to the data encoding. Rather have the container of the data specify these. For metadata, make it clear that the data is re/im or amp/phz.</a:t>
            </a:r>
            <a:endParaRPr sz="2000"/>
          </a:p>
          <a:p>
            <a:pPr indent="0" lvl="0" marL="0" marR="0" rtl="0" algn="l">
              <a:lnSpc>
                <a:spcPct val="100000"/>
              </a:lnSpc>
              <a:spcBef>
                <a:spcPts val="0"/>
              </a:spcBef>
              <a:spcAft>
                <a:spcPts val="0"/>
              </a:spcAft>
              <a:buClr>
                <a:schemeClr val="dk1"/>
              </a:buClr>
              <a:buSzPts val="1100"/>
              <a:buFont typeface="Arial"/>
              <a:buNone/>
            </a:pPr>
            <a:r>
              <a:rPr lang="en-US" sz="2000"/>
              <a:t>maybe a place for the filename for the data?</a:t>
            </a:r>
            <a:endParaRPr sz="2000"/>
          </a:p>
          <a:p>
            <a:pPr indent="0" lvl="0" marL="0" marR="0" rtl="0" algn="l">
              <a:lnSpc>
                <a:spcPct val="100000"/>
              </a:lnSpc>
              <a:spcBef>
                <a:spcPts val="0"/>
              </a:spcBef>
              <a:spcAft>
                <a:spcPts val="0"/>
              </a:spcAft>
              <a:buClr>
                <a:srgbClr val="000000"/>
              </a:buClr>
              <a:buSzPts val="2000"/>
              <a:buFont typeface="Arial"/>
              <a:buNone/>
            </a:pPr>
            <a:r>
              <a:rPr lang="en-US" sz="2000"/>
              <a:t>Leland volunteered to come up with details.</a:t>
            </a:r>
            <a:endParaRPr sz="2900"/>
          </a:p>
          <a:p>
            <a:pPr indent="0" lvl="0" marL="0" marR="0" rtl="0" algn="l">
              <a:lnSpc>
                <a:spcPct val="100000"/>
              </a:lnSpc>
              <a:spcBef>
                <a:spcPts val="0"/>
              </a:spcBef>
              <a:spcAft>
                <a:spcPts val="0"/>
              </a:spcAft>
              <a:buClr>
                <a:srgbClr val="000000"/>
              </a:buClr>
              <a:buSzPts val="2000"/>
              <a:buFont typeface="Arial"/>
              <a:buNone/>
            </a:pPr>
            <a:r>
              <a:t/>
            </a:r>
            <a:endParaRPr sz="2900"/>
          </a:p>
          <a:p>
            <a:pPr indent="0" lvl="0" marL="0" marR="0" rtl="0" algn="l">
              <a:lnSpc>
                <a:spcPct val="100000"/>
              </a:lnSpc>
              <a:spcBef>
                <a:spcPts val="0"/>
              </a:spcBef>
              <a:spcAft>
                <a:spcPts val="0"/>
              </a:spcAft>
              <a:buClr>
                <a:srgbClr val="000000"/>
              </a:buClr>
              <a:buSzPts val="2000"/>
              <a:buFont typeface="Arial"/>
              <a:buNone/>
            </a:pPr>
            <a:r>
              <a:rPr lang="en-US" sz="2200">
                <a:solidFill>
                  <a:srgbClr val="FF0000"/>
                </a:solidFill>
              </a:rPr>
              <a:t>change PixelType to be either RE_IM or AMP_PHZ</a:t>
            </a:r>
            <a:endParaRPr sz="2200">
              <a:solidFill>
                <a:srgbClr val="FF0000"/>
              </a:solidFill>
            </a:endParaRPr>
          </a:p>
          <a:p>
            <a:pPr indent="0" lvl="0" marL="0" marR="0" rtl="0" algn="l">
              <a:lnSpc>
                <a:spcPct val="100000"/>
              </a:lnSpc>
              <a:spcBef>
                <a:spcPts val="0"/>
              </a:spcBef>
              <a:spcAft>
                <a:spcPts val="0"/>
              </a:spcAft>
              <a:buClr>
                <a:srgbClr val="000000"/>
              </a:buClr>
              <a:buSzPts val="2000"/>
              <a:buFont typeface="Arial"/>
              <a:buNone/>
            </a:pPr>
            <a:r>
              <a:rPr lang="en-US" sz="2200">
                <a:solidFill>
                  <a:srgbClr val="FF0000"/>
                </a:solidFill>
              </a:rPr>
              <a:t>add DataFileName, string, required</a:t>
            </a:r>
            <a:endParaRPr sz="2200">
              <a:solidFill>
                <a:srgbClr val="FF0000"/>
              </a:solidFil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4" name="Shape 564"/>
        <p:cNvGrpSpPr/>
        <p:nvPr/>
      </p:nvGrpSpPr>
      <p:grpSpPr>
        <a:xfrm>
          <a:off x="0" y="0"/>
          <a:ext cx="0" cy="0"/>
          <a:chOff x="0" y="0"/>
          <a:chExt cx="0" cy="0"/>
        </a:xfrm>
      </p:grpSpPr>
      <p:sp>
        <p:nvSpPr>
          <p:cNvPr id="565" name="Google Shape;565;ga4762a6d7a_0_57"/>
          <p:cNvSpPr txBox="1"/>
          <p:nvPr/>
        </p:nvSpPr>
        <p:spPr>
          <a:xfrm>
            <a:off x="-62250" y="322800"/>
            <a:ext cx="9039900" cy="4582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98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4. Someone needs to look at other metadata that is affected by</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making /SICD/ImageData/SCPPixel real instead of integer.</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a:t>
            </a:r>
            <a:r>
              <a:rPr b="0" i="0" lang="en-US" sz="2000" u="none" cap="none" strike="noStrike">
                <a:solidFill>
                  <a:srgbClr val="FF0000"/>
                </a:solidFill>
                <a:latin typeface="Arial"/>
                <a:ea typeface="Arial"/>
                <a:cs typeface="Arial"/>
                <a:sym typeface="Arial"/>
              </a:rPr>
              <a:t>Wade?</a:t>
            </a:r>
            <a:endParaRPr b="0" i="0" sz="2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9" name="Shape 569"/>
        <p:cNvGrpSpPr/>
        <p:nvPr/>
      </p:nvGrpSpPr>
      <p:grpSpPr>
        <a:xfrm>
          <a:off x="0" y="0"/>
          <a:ext cx="0" cy="0"/>
          <a:chOff x="0" y="0"/>
          <a:chExt cx="0" cy="0"/>
        </a:xfrm>
      </p:grpSpPr>
      <p:sp>
        <p:nvSpPr>
          <p:cNvPr id="570" name="Google Shape;570;ga4762a6d7a_0_0"/>
          <p:cNvSpPr txBox="1"/>
          <p:nvPr/>
        </p:nvSpPr>
        <p:spPr>
          <a:xfrm>
            <a:off x="-62250" y="322800"/>
            <a:ext cx="9039900" cy="4582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5. Someone needs to make specific how to replace /SICD/GeoData/EarthModel</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with an ITRF model. what strings do we allow?</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or 19115-1:MD_ReferenceSystem</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a:t>
            </a:r>
            <a:endParaRPr sz="2000"/>
          </a:p>
          <a:p>
            <a:pPr indent="0" lvl="0" marL="0" marR="0" rtl="0" algn="l">
              <a:lnSpc>
                <a:spcPct val="100000"/>
              </a:lnSpc>
              <a:spcBef>
                <a:spcPts val="0"/>
              </a:spcBef>
              <a:spcAft>
                <a:spcPts val="0"/>
              </a:spcAft>
              <a:buClr>
                <a:srgbClr val="000000"/>
              </a:buClr>
              <a:buSzPts val="2000"/>
              <a:buFont typeface="Arial"/>
              <a:buNone/>
            </a:pPr>
            <a:r>
              <a:rPr lang="en-US" sz="2000">
                <a:solidFill>
                  <a:srgbClr val="FF0000"/>
                </a:solidFill>
              </a:rPr>
              <a:t>Keep it as is: must be WGS84</a:t>
            </a:r>
            <a:endParaRPr sz="2000">
              <a:solidFill>
                <a:srgbClr val="FF0000"/>
              </a:solidFill>
            </a:endParaRPr>
          </a:p>
          <a:p>
            <a:pPr indent="0" lvl="0" marL="0" marR="0" rtl="0" algn="l">
              <a:lnSpc>
                <a:spcPct val="100000"/>
              </a:lnSpc>
              <a:spcBef>
                <a:spcPts val="0"/>
              </a:spcBef>
              <a:spcAft>
                <a:spcPts val="0"/>
              </a:spcAft>
              <a:buClr>
                <a:srgbClr val="000000"/>
              </a:buClr>
              <a:buSzPts val="2000"/>
              <a:buFont typeface="Arial"/>
              <a:buNone/>
            </a:pPr>
            <a:r>
              <a:rPr lang="en-US" sz="2000">
                <a:solidFill>
                  <a:srgbClr val="FF0000"/>
                </a:solidFill>
              </a:rPr>
              <a:t>Add optional parameter: EarthModel_GPSWeekNumber, string</a:t>
            </a:r>
            <a:endParaRPr sz="2000">
              <a:solidFill>
                <a:srgbClr val="FF0000"/>
              </a:solidFill>
            </a:endParaRPr>
          </a:p>
          <a:p>
            <a:pPr indent="0" lvl="0" marL="0" marR="0" rtl="0" algn="l">
              <a:lnSpc>
                <a:spcPct val="100000"/>
              </a:lnSpc>
              <a:spcBef>
                <a:spcPts val="0"/>
              </a:spcBef>
              <a:spcAft>
                <a:spcPts val="0"/>
              </a:spcAft>
              <a:buClr>
                <a:srgbClr val="000000"/>
              </a:buClr>
              <a:buSzPts val="2000"/>
              <a:buFont typeface="Arial"/>
              <a:buNone/>
            </a:pPr>
            <a:r>
              <a:rPr lang="en-US" sz="2000">
                <a:solidFill>
                  <a:srgbClr val="FF0000"/>
                </a:solidFill>
              </a:rPr>
              <a:t>    like: G730</a:t>
            </a:r>
            <a:endParaRPr sz="2000">
              <a:solidFill>
                <a:srgbClr val="FF0000"/>
              </a:solidFill>
            </a:endParaRPr>
          </a:p>
          <a:p>
            <a:pPr indent="0" lvl="0" marL="0" marR="0" rtl="0" algn="l">
              <a:lnSpc>
                <a:spcPct val="100000"/>
              </a:lnSpc>
              <a:spcBef>
                <a:spcPts val="0"/>
              </a:spcBef>
              <a:spcAft>
                <a:spcPts val="0"/>
              </a:spcAft>
              <a:buClr>
                <a:srgbClr val="000000"/>
              </a:buClr>
              <a:buSzPts val="2000"/>
              <a:buFont typeface="Arial"/>
              <a:buNone/>
            </a:pPr>
            <a:r>
              <a:t/>
            </a:r>
            <a:endParaRPr sz="200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4" name="Shape 574"/>
        <p:cNvGrpSpPr/>
        <p:nvPr/>
      </p:nvGrpSpPr>
      <p:grpSpPr>
        <a:xfrm>
          <a:off x="0" y="0"/>
          <a:ext cx="0" cy="0"/>
          <a:chOff x="0" y="0"/>
          <a:chExt cx="0" cy="0"/>
        </a:xfrm>
      </p:grpSpPr>
      <p:sp>
        <p:nvSpPr>
          <p:cNvPr id="575" name="Google Shape;575;ga02af9242c_0_42"/>
          <p:cNvSpPr txBox="1"/>
          <p:nvPr/>
        </p:nvSpPr>
        <p:spPr>
          <a:xfrm>
            <a:off x="-62250" y="322800"/>
            <a:ext cx="9039900" cy="4582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7. /SICD/Grid/ImagePlane: an enumeration: SLANT, GROUND, other</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Someone needs to write up details concerning how to populate it in a variety of circumstances.</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sz="2000"/>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a:t>
            </a:r>
            <a:r>
              <a:rPr lang="en-US" sz="2000"/>
              <a:t>agreed-upon additional language:</a:t>
            </a:r>
            <a:endParaRPr b="0" i="0" sz="3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lang="en-US" sz="2100"/>
              <a:t>“This field is meant to be approximate, for humans rather than</a:t>
            </a:r>
            <a:endParaRPr sz="2100"/>
          </a:p>
          <a:p>
            <a:pPr indent="0" lvl="0" marL="0" marR="0" rtl="0" algn="l">
              <a:lnSpc>
                <a:spcPct val="100000"/>
              </a:lnSpc>
              <a:spcBef>
                <a:spcPts val="0"/>
              </a:spcBef>
              <a:spcAft>
                <a:spcPts val="0"/>
              </a:spcAft>
              <a:buClr>
                <a:schemeClr val="dk1"/>
              </a:buClr>
              <a:buSzPts val="1100"/>
              <a:buFont typeface="Arial"/>
              <a:buNone/>
            </a:pPr>
            <a:r>
              <a:rPr lang="en-US" sz="2100"/>
              <a:t>computation. Hence, SLANT may mean the slant plane instantaneous at the center-of-aperture time, or an average across the aperture, or similar ideas.</a:t>
            </a:r>
            <a:endParaRPr sz="2100"/>
          </a:p>
          <a:p>
            <a:pPr indent="0" lvl="0" marL="0" marR="0" rtl="0" algn="l">
              <a:lnSpc>
                <a:spcPct val="100000"/>
              </a:lnSpc>
              <a:spcBef>
                <a:spcPts val="0"/>
              </a:spcBef>
              <a:spcAft>
                <a:spcPts val="0"/>
              </a:spcAft>
              <a:buClr>
                <a:schemeClr val="dk1"/>
              </a:buClr>
              <a:buSzPts val="1100"/>
              <a:buFont typeface="Arial"/>
              <a:buNone/>
            </a:pPr>
            <a:r>
              <a:rPr lang="en-US" sz="2100"/>
              <a:t>Also, GROUND may mean projected onto a cylindrical surface [refer to figure4.9-1], or a flat plane that is local-level, tangent to the ellipsoid at the nadir point, or some kind of average elevation model value.</a:t>
            </a:r>
            <a:endParaRPr sz="2100"/>
          </a:p>
          <a:p>
            <a:pPr indent="0" lvl="0" marL="0" marR="0" rtl="0" algn="l">
              <a:lnSpc>
                <a:spcPct val="100000"/>
              </a:lnSpc>
              <a:spcBef>
                <a:spcPts val="0"/>
              </a:spcBef>
              <a:spcAft>
                <a:spcPts val="0"/>
              </a:spcAft>
              <a:buClr>
                <a:schemeClr val="dk1"/>
              </a:buClr>
              <a:buSzPts val="1100"/>
              <a:buFont typeface="Arial"/>
              <a:buNone/>
            </a:pPr>
            <a:r>
              <a:rPr lang="en-US" sz="2100"/>
              <a:t>Use OTHER if none of these comes close to what is used.”</a:t>
            </a:r>
            <a:endParaRPr sz="3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9" name="Shape 579"/>
        <p:cNvGrpSpPr/>
        <p:nvPr/>
      </p:nvGrpSpPr>
      <p:grpSpPr>
        <a:xfrm>
          <a:off x="0" y="0"/>
          <a:ext cx="0" cy="0"/>
          <a:chOff x="0" y="0"/>
          <a:chExt cx="0" cy="0"/>
        </a:xfrm>
      </p:grpSpPr>
      <p:sp>
        <p:nvSpPr>
          <p:cNvPr id="580" name="Google Shape;580;ga4762a6d7a_0_4"/>
          <p:cNvSpPr txBox="1"/>
          <p:nvPr/>
        </p:nvSpPr>
        <p:spPr>
          <a:xfrm>
            <a:off x="-62250" y="322800"/>
            <a:ext cx="9039900" cy="4582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8. Someone needs to come up with specifics for /SICD/Grid/Type</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specifically which grids go with which image-formation algo.</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a:t>
            </a:r>
            <a:endParaRPr sz="2000">
              <a:solidFill>
                <a:srgbClr val="FF0000"/>
              </a:solidFil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latin typeface="Arial"/>
                <a:ea typeface="Arial"/>
                <a:cs typeface="Arial"/>
                <a:sym typeface="Arial"/>
              </a:rPr>
              <a:t>RGAZIM: PFA and RGAZCOMP</a:t>
            </a:r>
            <a:endParaRPr b="0" i="0" sz="2000" u="none" cap="none" strike="noStrike">
              <a:latin typeface="Arial"/>
              <a:ea typeface="Arial"/>
              <a:cs typeface="Arial"/>
              <a:sym typeface="Arial"/>
            </a:endParaRPr>
          </a:p>
          <a:p>
            <a:pPr indent="0" lvl="0" marL="0" marR="0" rtl="0" algn="l">
              <a:lnSpc>
                <a:spcPct val="115000"/>
              </a:lnSpc>
              <a:spcBef>
                <a:spcPts val="1500"/>
              </a:spcBef>
              <a:spcAft>
                <a:spcPts val="0"/>
              </a:spcAft>
              <a:buClr>
                <a:schemeClr val="dk1"/>
              </a:buClr>
              <a:buSzPts val="1100"/>
              <a:buFont typeface="Arial"/>
              <a:buNone/>
            </a:pPr>
            <a:r>
              <a:rPr b="0" i="0" lang="en-US" sz="2000" u="none" cap="none" strike="noStrike">
                <a:latin typeface="Arial"/>
                <a:ea typeface="Arial"/>
                <a:cs typeface="Arial"/>
                <a:sym typeface="Arial"/>
              </a:rPr>
              <a:t>RGZERO: RMA/INCA</a:t>
            </a:r>
            <a:endParaRPr b="0" i="0" sz="2000" u="none" cap="none" strike="noStrike">
              <a:latin typeface="Arial"/>
              <a:ea typeface="Arial"/>
              <a:cs typeface="Arial"/>
              <a:sym typeface="Arial"/>
            </a:endParaRPr>
          </a:p>
          <a:p>
            <a:pPr indent="0" lvl="0" marL="0" marR="0" rtl="0" algn="l">
              <a:lnSpc>
                <a:spcPct val="115000"/>
              </a:lnSpc>
              <a:spcBef>
                <a:spcPts val="1500"/>
              </a:spcBef>
              <a:spcAft>
                <a:spcPts val="0"/>
              </a:spcAft>
              <a:buClr>
                <a:schemeClr val="dk1"/>
              </a:buClr>
              <a:buSzPts val="1100"/>
              <a:buFont typeface="Arial"/>
              <a:buNone/>
            </a:pPr>
            <a:r>
              <a:rPr b="0" i="0" lang="en-US" sz="2000" u="none" cap="none" strike="noStrike">
                <a:latin typeface="Arial"/>
                <a:ea typeface="Arial"/>
                <a:cs typeface="Arial"/>
                <a:sym typeface="Arial"/>
              </a:rPr>
              <a:t>XRGYCR: Any</a:t>
            </a:r>
            <a:endParaRPr b="0" i="0" sz="2000" u="none" cap="none" strike="noStrike">
              <a:latin typeface="Arial"/>
              <a:ea typeface="Arial"/>
              <a:cs typeface="Arial"/>
              <a:sym typeface="Arial"/>
            </a:endParaRPr>
          </a:p>
          <a:p>
            <a:pPr indent="0" lvl="0" marL="0" marR="0" rtl="0" algn="l">
              <a:lnSpc>
                <a:spcPct val="115000"/>
              </a:lnSpc>
              <a:spcBef>
                <a:spcPts val="1500"/>
              </a:spcBef>
              <a:spcAft>
                <a:spcPts val="0"/>
              </a:spcAft>
              <a:buClr>
                <a:schemeClr val="dk1"/>
              </a:buClr>
              <a:buSzPts val="1100"/>
              <a:buFont typeface="Arial"/>
              <a:buNone/>
            </a:pPr>
            <a:r>
              <a:rPr b="0" i="0" lang="en-US" sz="2000" u="none" cap="none" strike="noStrike">
                <a:latin typeface="Arial"/>
                <a:ea typeface="Arial"/>
                <a:cs typeface="Arial"/>
                <a:sym typeface="Arial"/>
              </a:rPr>
              <a:t>XCTYAT: Any</a:t>
            </a:r>
            <a:endParaRPr b="0" i="0" sz="2000" u="none" cap="none" strike="noStrike">
              <a:latin typeface="Arial"/>
              <a:ea typeface="Arial"/>
              <a:cs typeface="Arial"/>
              <a:sym typeface="Arial"/>
            </a:endParaRPr>
          </a:p>
          <a:p>
            <a:pPr indent="0" lvl="0" marL="0" marR="0" rtl="0" algn="l">
              <a:lnSpc>
                <a:spcPct val="100000"/>
              </a:lnSpc>
              <a:spcBef>
                <a:spcPts val="1500"/>
              </a:spcBef>
              <a:spcAft>
                <a:spcPts val="0"/>
              </a:spcAft>
              <a:buClr>
                <a:srgbClr val="000000"/>
              </a:buClr>
              <a:buSzPts val="2000"/>
              <a:buFont typeface="Arial"/>
              <a:buNone/>
            </a:pPr>
            <a:r>
              <a:rPr b="0" i="0" lang="en-US" sz="2000" u="none" cap="none" strike="noStrike">
                <a:latin typeface="Arial"/>
                <a:ea typeface="Arial"/>
                <a:cs typeface="Arial"/>
                <a:sym typeface="Arial"/>
              </a:rPr>
              <a:t>PLANE: Any</a:t>
            </a:r>
            <a:endParaRPr b="0" i="0" sz="2000" u="none" cap="none" strike="noStrike">
              <a:latin typeface="Arial"/>
              <a:ea typeface="Arial"/>
              <a:cs typeface="Arial"/>
              <a:sym typeface="Arial"/>
            </a:endParaRPr>
          </a:p>
          <a:p>
            <a:pPr indent="0" lvl="0" marL="0" marR="0" rtl="0" algn="l">
              <a:lnSpc>
                <a:spcPct val="100000"/>
              </a:lnSpc>
              <a:spcBef>
                <a:spcPts val="1500"/>
              </a:spcBef>
              <a:spcAft>
                <a:spcPts val="0"/>
              </a:spcAft>
              <a:buClr>
                <a:srgbClr val="000000"/>
              </a:buClr>
              <a:buSzPts val="2000"/>
              <a:buFont typeface="Arial"/>
              <a:buNone/>
            </a:pPr>
            <a:r>
              <a:rPr lang="en-US" sz="1900">
                <a:solidFill>
                  <a:srgbClr val="FF0000"/>
                </a:solidFill>
              </a:rPr>
              <a:t>yet to put in the prose, in the appropriate location in the document.</a:t>
            </a:r>
            <a:endParaRPr sz="280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4" name="Shape 584"/>
        <p:cNvGrpSpPr/>
        <p:nvPr/>
      </p:nvGrpSpPr>
      <p:grpSpPr>
        <a:xfrm>
          <a:off x="0" y="0"/>
          <a:ext cx="0" cy="0"/>
          <a:chOff x="0" y="0"/>
          <a:chExt cx="0" cy="0"/>
        </a:xfrm>
      </p:grpSpPr>
      <p:sp>
        <p:nvSpPr>
          <p:cNvPr id="585" name="Google Shape;585;ga02af9242c_0_6"/>
          <p:cNvSpPr txBox="1"/>
          <p:nvPr/>
        </p:nvSpPr>
        <p:spPr>
          <a:xfrm>
            <a:off x="0" y="0"/>
            <a:ext cx="9039900" cy="5064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9. /SICD/Grid/TimeCOAPoly: Document more precise definition of center of aperture time</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latin typeface="Arial"/>
                <a:ea typeface="Arial"/>
                <a:cs typeface="Arial"/>
                <a:sym typeface="Arial"/>
              </a:rPr>
              <a:t>“Time which corresponds to the center of the spectral support.”</a:t>
            </a:r>
            <a:endParaRPr b="0" i="0" sz="20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11. /SICD/Grid/*/Sgn: Remove, force -1</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Someone needs to write this up.</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latin typeface="Arial"/>
                <a:ea typeface="Arial"/>
                <a:cs typeface="Arial"/>
                <a:sym typeface="Arial"/>
              </a:rPr>
              <a:t>decided to just remove +1 from the enum, so -1 is required.</a:t>
            </a:r>
            <a:endParaRPr b="0" i="0" sz="20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9" name="Shape 589"/>
        <p:cNvGrpSpPr/>
        <p:nvPr/>
      </p:nvGrpSpPr>
      <p:grpSpPr>
        <a:xfrm>
          <a:off x="0" y="0"/>
          <a:ext cx="0" cy="0"/>
          <a:chOff x="0" y="0"/>
          <a:chExt cx="0" cy="0"/>
        </a:xfrm>
      </p:grpSpPr>
      <p:sp>
        <p:nvSpPr>
          <p:cNvPr id="590" name="Google Shape;590;ga4762a6d7a_0_29"/>
          <p:cNvSpPr txBox="1"/>
          <p:nvPr/>
        </p:nvSpPr>
        <p:spPr>
          <a:xfrm>
            <a:off x="0" y="0"/>
            <a:ext cx="9039900" cy="5064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15. /SICD/Grid/*/WgtFunct and /SICD/Grid/*/WgtType:</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Replace with new required consolidated structure where WindowNam and WgtFunct are required. Someone must design and document.  or use 19159-3: CA_WindowFunction</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a:t>
            </a:r>
            <a:endParaRPr b="0" i="0" sz="2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2000" u="none" cap="none" strike="noStrike">
                <a:solidFill>
                  <a:srgbClr val="000000"/>
                </a:solidFill>
                <a:latin typeface="Arial"/>
                <a:ea typeface="Arial"/>
                <a:cs typeface="Arial"/>
                <a:sym typeface="Arial"/>
              </a:rPr>
              <a:t>currently:</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2000" u="none" cap="none" strike="noStrike">
                <a:solidFill>
                  <a:srgbClr val="000000"/>
                </a:solidFill>
                <a:latin typeface="Arial"/>
                <a:ea typeface="Arial"/>
                <a:cs typeface="Arial"/>
                <a:sym typeface="Arial"/>
              </a:rPr>
              <a:t>==========</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2000" u="none" cap="none" strike="noStrike">
                <a:solidFill>
                  <a:srgbClr val="000000"/>
                </a:solidFill>
                <a:latin typeface="Arial"/>
                <a:ea typeface="Arial"/>
                <a:cs typeface="Arial"/>
                <a:sym typeface="Arial"/>
              </a:rPr>
              <a:t>WgtType (optional)</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2000" u="none" cap="none" strike="noStrike">
                <a:solidFill>
                  <a:srgbClr val="000000"/>
                </a:solidFill>
                <a:latin typeface="Arial"/>
                <a:ea typeface="Arial"/>
                <a:cs typeface="Arial"/>
                <a:sym typeface="Arial"/>
              </a:rPr>
              <a:t>   windowName (1) (reqd) text</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2000" u="none" cap="none" strike="noStrike">
                <a:solidFill>
                  <a:srgbClr val="000000"/>
                </a:solidFill>
                <a:latin typeface="Arial"/>
                <a:ea typeface="Arial"/>
                <a:cs typeface="Arial"/>
                <a:sym typeface="Arial"/>
              </a:rPr>
              <a:t>   parameter (1..n) (optional) text (expect string: name=value)</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2000" u="none" cap="none" strike="noStrike">
                <a:solidFill>
                  <a:srgbClr val="000000"/>
                </a:solidFill>
                <a:latin typeface="Arial"/>
                <a:ea typeface="Arial"/>
                <a:cs typeface="Arial"/>
                <a:sym typeface="Arial"/>
              </a:rPr>
              <a:t>WgtFunc (optional)</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2000" u="none" cap="none" strike="noStrike">
                <a:solidFill>
                  <a:srgbClr val="000000"/>
                </a:solidFill>
                <a:latin typeface="Arial"/>
                <a:ea typeface="Arial"/>
                <a:cs typeface="Arial"/>
                <a:sym typeface="Arial"/>
              </a:rPr>
              <a:t>   Wgt (1..NW) (reqd) doubles, 1 for each index.</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4" name="Shape 594"/>
        <p:cNvGrpSpPr/>
        <p:nvPr/>
      </p:nvGrpSpPr>
      <p:grpSpPr>
        <a:xfrm>
          <a:off x="0" y="0"/>
          <a:ext cx="0" cy="0"/>
          <a:chOff x="0" y="0"/>
          <a:chExt cx="0" cy="0"/>
        </a:xfrm>
      </p:grpSpPr>
      <p:sp>
        <p:nvSpPr>
          <p:cNvPr id="595" name="Google Shape;595;ga4762a6d7a_0_34"/>
          <p:cNvSpPr txBox="1"/>
          <p:nvPr/>
        </p:nvSpPr>
        <p:spPr>
          <a:xfrm>
            <a:off x="0" y="0"/>
            <a:ext cx="9039900" cy="5064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15. /SICD/Grid/*/WgtFunct and /SICD/Grid/*/WgtType:</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Replace with new required consolidated structure where WindowNam and WgtFunct are required. Someone must design and document.  or use 19159-3: CA_WindowFunction</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a:t>
            </a:r>
            <a:endParaRPr b="0" i="0" sz="2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2000" u="none" cap="none" strike="noStrike">
                <a:solidFill>
                  <a:srgbClr val="000000"/>
                </a:solidFill>
                <a:latin typeface="Arial"/>
                <a:ea typeface="Arial"/>
                <a:cs typeface="Arial"/>
                <a:sym typeface="Arial"/>
              </a:rPr>
              <a:t>Proposed:</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2000" u="none" cap="none" strike="noStrike">
                <a:solidFill>
                  <a:srgbClr val="000000"/>
                </a:solidFill>
                <a:latin typeface="Arial"/>
                <a:ea typeface="Arial"/>
                <a:cs typeface="Arial"/>
                <a:sym typeface="Arial"/>
              </a:rPr>
              <a:t>==========</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2000" u="none" cap="none" strike="noStrike">
                <a:solidFill>
                  <a:srgbClr val="000000"/>
                </a:solidFill>
                <a:latin typeface="Arial"/>
                <a:ea typeface="Arial"/>
                <a:cs typeface="Arial"/>
                <a:sym typeface="Arial"/>
              </a:rPr>
              <a:t>Weighting (required)</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2000" u="none" cap="none" strike="noStrike">
                <a:solidFill>
                  <a:srgbClr val="000000"/>
                </a:solidFill>
                <a:latin typeface="Arial"/>
                <a:ea typeface="Arial"/>
                <a:cs typeface="Arial"/>
                <a:sym typeface="Arial"/>
              </a:rPr>
              <a:t>   windowName (reqd) (1) (reqd) text</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2000" u="none" cap="none" strike="noStrike">
                <a:solidFill>
                  <a:srgbClr val="000000"/>
                </a:solidFill>
                <a:latin typeface="Arial"/>
                <a:ea typeface="Arial"/>
                <a:cs typeface="Arial"/>
                <a:sym typeface="Arial"/>
              </a:rPr>
              <a:t>   parameter (reqd) (1..n) text (expect string: name=value)</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2000" u="none" cap="none" strike="noStrike">
                <a:solidFill>
                  <a:srgbClr val="000000"/>
                </a:solidFill>
                <a:latin typeface="Arial"/>
                <a:ea typeface="Arial"/>
                <a:cs typeface="Arial"/>
                <a:sym typeface="Arial"/>
              </a:rPr>
              <a:t>   Wgt (reqd) (1..NW) doubles, 1 for each index.</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latin typeface="Arial"/>
                <a:ea typeface="Arial"/>
                <a:cs typeface="Arial"/>
                <a:sym typeface="Arial"/>
              </a:rPr>
              <a:t>basically put them all together and made them all required.</a:t>
            </a:r>
            <a:endParaRPr b="0" i="0" sz="2000" u="none" cap="none" strike="noStrike">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5" name="Shape 495"/>
        <p:cNvGrpSpPr/>
        <p:nvPr/>
      </p:nvGrpSpPr>
      <p:grpSpPr>
        <a:xfrm>
          <a:off x="0" y="0"/>
          <a:ext cx="0" cy="0"/>
          <a:chOff x="0" y="0"/>
          <a:chExt cx="0" cy="0"/>
        </a:xfrm>
      </p:grpSpPr>
      <p:sp>
        <p:nvSpPr>
          <p:cNvPr id="496" name="Google Shape;496;p2"/>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Today's Agenda</a:t>
            </a:r>
            <a:endParaRPr b="0" i="0" sz="2800" u="none" cap="none" strike="noStrike">
              <a:solidFill>
                <a:srgbClr val="000000"/>
              </a:solidFill>
              <a:latin typeface="Arial"/>
              <a:ea typeface="Arial"/>
              <a:cs typeface="Arial"/>
              <a:sym typeface="Arial"/>
            </a:endParaRPr>
          </a:p>
        </p:txBody>
      </p:sp>
      <p:sp>
        <p:nvSpPr>
          <p:cNvPr id="497" name="Google Shape;497;p2"/>
          <p:cNvSpPr/>
          <p:nvPr/>
        </p:nvSpPr>
        <p:spPr>
          <a:xfrm>
            <a:off x="311760" y="1152360"/>
            <a:ext cx="8516520" cy="341244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1. Call to Order</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2. Approval of the agenda</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3. Approval of minutes of previous meeting</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4. IEEE Patent Policy</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5. Discussion of Draft Standard</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6. Other business</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7. Future meeting</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8. Adjourn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9" name="Shape 599"/>
        <p:cNvGrpSpPr/>
        <p:nvPr/>
      </p:nvGrpSpPr>
      <p:grpSpPr>
        <a:xfrm>
          <a:off x="0" y="0"/>
          <a:ext cx="0" cy="0"/>
          <a:chOff x="0" y="0"/>
          <a:chExt cx="0" cy="0"/>
        </a:xfrm>
      </p:grpSpPr>
      <p:sp>
        <p:nvSpPr>
          <p:cNvPr id="600" name="Google Shape;600;ga4762a6d7a_0_25"/>
          <p:cNvSpPr txBox="1"/>
          <p:nvPr/>
        </p:nvSpPr>
        <p:spPr>
          <a:xfrm>
            <a:off x="0" y="0"/>
            <a:ext cx="9039900" cy="5064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16. Add slowtime and frequency 4d grid</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Someone needs to come up with a plan to present to the group.</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a:t>
            </a:r>
            <a:r>
              <a:rPr b="0" i="0" lang="en-US" sz="2000" u="none" cap="none" strike="noStrike">
                <a:solidFill>
                  <a:srgbClr val="FF0000"/>
                </a:solidFill>
                <a:latin typeface="Arial"/>
                <a:ea typeface="Arial"/>
                <a:cs typeface="Arial"/>
                <a:sym typeface="Arial"/>
              </a:rPr>
              <a:t>Marc</a:t>
            </a:r>
            <a:r>
              <a:rPr lang="en-US" sz="2000">
                <a:solidFill>
                  <a:srgbClr val="FF0000"/>
                </a:solidFill>
              </a:rPr>
              <a:t>:</a:t>
            </a:r>
            <a:endParaRPr b="0" i="0" sz="2000" u="none" cap="none" strike="noStrike">
              <a:solidFill>
                <a:srgbClr val="000000"/>
              </a:solidFill>
              <a:latin typeface="Arial"/>
              <a:ea typeface="Arial"/>
              <a:cs typeface="Arial"/>
              <a:sym typeface="Arial"/>
            </a:endParaRPr>
          </a:p>
          <a:p>
            <a:pPr indent="0" lvl="0" marL="0" rtl="0" algn="l">
              <a:lnSpc>
                <a:spcPct val="115000"/>
              </a:lnSpc>
              <a:spcBef>
                <a:spcPts val="1500"/>
              </a:spcBef>
              <a:spcAft>
                <a:spcPts val="0"/>
              </a:spcAft>
              <a:buClr>
                <a:schemeClr val="dk1"/>
              </a:buClr>
              <a:buSzPts val="1100"/>
              <a:buFont typeface="Arial"/>
              <a:buNone/>
            </a:pPr>
            <a:r>
              <a:rPr lang="en-US" sz="2000">
                <a:solidFill>
                  <a:srgbClr val="FF0000"/>
                </a:solidFill>
              </a:rPr>
              <a:t>SCPGridIndex (4 numbers): Is the 4D grid index of the SCP and its Spectral Origin (2 dimensional DC)</a:t>
            </a:r>
            <a:endParaRPr sz="2000">
              <a:solidFill>
                <a:srgbClr val="FF0000"/>
              </a:solidFill>
            </a:endParaRPr>
          </a:p>
          <a:p>
            <a:pPr indent="0" lvl="0" marL="0" rtl="0" algn="l">
              <a:lnSpc>
                <a:spcPct val="115000"/>
              </a:lnSpc>
              <a:spcBef>
                <a:spcPts val="1500"/>
              </a:spcBef>
              <a:spcAft>
                <a:spcPts val="0"/>
              </a:spcAft>
              <a:buClr>
                <a:schemeClr val="dk1"/>
              </a:buClr>
              <a:buSzPts val="1100"/>
              <a:buFont typeface="Arial"/>
              <a:buNone/>
            </a:pPr>
            <a:r>
              <a:rPr lang="en-US" sz="2000">
                <a:solidFill>
                  <a:srgbClr val="FF0000"/>
                </a:solidFill>
              </a:rPr>
              <a:t>XRow spacing (1 number): The spacing in xrow (meters in the row dimension) of the 4D grid</a:t>
            </a:r>
            <a:endParaRPr sz="2000">
              <a:solidFill>
                <a:srgbClr val="FF0000"/>
              </a:solidFill>
            </a:endParaRPr>
          </a:p>
          <a:p>
            <a:pPr indent="0" lvl="0" marL="0" rtl="0" algn="l">
              <a:lnSpc>
                <a:spcPct val="115000"/>
              </a:lnSpc>
              <a:spcBef>
                <a:spcPts val="1500"/>
              </a:spcBef>
              <a:spcAft>
                <a:spcPts val="0"/>
              </a:spcAft>
              <a:buClr>
                <a:schemeClr val="dk1"/>
              </a:buClr>
              <a:buSzPts val="1100"/>
              <a:buFont typeface="Arial"/>
              <a:buNone/>
            </a:pPr>
            <a:r>
              <a:rPr lang="en-US" sz="2000">
                <a:solidFill>
                  <a:srgbClr val="FF0000"/>
                </a:solidFill>
              </a:rPr>
              <a:t>YCol spacing (1 number): The spacing in ycol (meters in the column dimension) of the 4D grid</a:t>
            </a:r>
            <a:endParaRPr sz="2000">
              <a:solidFill>
                <a:srgbClr val="FF0000"/>
              </a:solidFill>
            </a:endParaRPr>
          </a:p>
          <a:p>
            <a:pPr indent="0" lvl="0" marL="0" marR="0" rtl="0" algn="l">
              <a:lnSpc>
                <a:spcPct val="100000"/>
              </a:lnSpc>
              <a:spcBef>
                <a:spcPts val="1500"/>
              </a:spcBef>
              <a:spcAft>
                <a:spcPts val="0"/>
              </a:spcAft>
              <a:buClr>
                <a:srgbClr val="000000"/>
              </a:buClr>
              <a:buSzPts val="2000"/>
              <a:buFont typeface="Arial"/>
              <a:buNone/>
            </a:pPr>
            <a:r>
              <a:t/>
            </a:r>
            <a:endParaRPr sz="20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4" name="Shape 604"/>
        <p:cNvGrpSpPr/>
        <p:nvPr/>
      </p:nvGrpSpPr>
      <p:grpSpPr>
        <a:xfrm>
          <a:off x="0" y="0"/>
          <a:ext cx="0" cy="0"/>
          <a:chOff x="0" y="0"/>
          <a:chExt cx="0" cy="0"/>
        </a:xfrm>
      </p:grpSpPr>
      <p:sp>
        <p:nvSpPr>
          <p:cNvPr id="605" name="Google Shape;605;ga0fdc9923c_0_14"/>
          <p:cNvSpPr txBox="1"/>
          <p:nvPr/>
        </p:nvSpPr>
        <p:spPr>
          <a:xfrm>
            <a:off x="0" y="0"/>
            <a:ext cx="9039900" cy="5064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16. Add slowtime and frequency 4d grid</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Someone needs to come up with a plan to present to the group.</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a:t>
            </a:r>
            <a:r>
              <a:rPr b="0" i="0" lang="en-US" sz="2000" u="none" cap="none" strike="noStrike">
                <a:solidFill>
                  <a:srgbClr val="FF0000"/>
                </a:solidFill>
                <a:latin typeface="Arial"/>
                <a:ea typeface="Arial"/>
                <a:cs typeface="Arial"/>
                <a:sym typeface="Arial"/>
              </a:rPr>
              <a:t>Marc</a:t>
            </a:r>
            <a:r>
              <a:rPr lang="en-US" sz="2000">
                <a:solidFill>
                  <a:srgbClr val="FF0000"/>
                </a:solidFill>
              </a:rPr>
              <a:t>:</a:t>
            </a:r>
            <a:endParaRPr b="0" i="0" sz="2000" u="none" cap="none" strike="noStrike">
              <a:solidFill>
                <a:srgbClr val="000000"/>
              </a:solidFill>
              <a:latin typeface="Arial"/>
              <a:ea typeface="Arial"/>
              <a:cs typeface="Arial"/>
              <a:sym typeface="Arial"/>
            </a:endParaRPr>
          </a:p>
          <a:p>
            <a:pPr indent="0" lvl="0" marL="0" rtl="0" algn="l">
              <a:lnSpc>
                <a:spcPct val="115000"/>
              </a:lnSpc>
              <a:spcBef>
                <a:spcPts val="1500"/>
              </a:spcBef>
              <a:spcAft>
                <a:spcPts val="0"/>
              </a:spcAft>
              <a:buClr>
                <a:schemeClr val="dk1"/>
              </a:buClr>
              <a:buSzPts val="1100"/>
              <a:buFont typeface="Arial"/>
              <a:buNone/>
            </a:pPr>
            <a:r>
              <a:rPr lang="en-US" sz="2000">
                <a:solidFill>
                  <a:srgbClr val="FF0000"/>
                </a:solidFill>
              </a:rPr>
              <a:t>KRow spacing (1 number): The spacing in the Fourier space of the xrow dimension (cycles/meter in the krow dimension) of the 4D grid</a:t>
            </a:r>
            <a:endParaRPr sz="2000">
              <a:solidFill>
                <a:srgbClr val="FF0000"/>
              </a:solidFill>
            </a:endParaRPr>
          </a:p>
          <a:p>
            <a:pPr indent="0" lvl="0" marL="0" rtl="0" algn="l">
              <a:lnSpc>
                <a:spcPct val="115000"/>
              </a:lnSpc>
              <a:spcBef>
                <a:spcPts val="1500"/>
              </a:spcBef>
              <a:spcAft>
                <a:spcPts val="0"/>
              </a:spcAft>
              <a:buClr>
                <a:schemeClr val="dk1"/>
              </a:buClr>
              <a:buSzPts val="1100"/>
              <a:buFont typeface="Arial"/>
              <a:buNone/>
            </a:pPr>
            <a:r>
              <a:rPr lang="en-US" sz="2000">
                <a:solidFill>
                  <a:srgbClr val="FF0000"/>
                </a:solidFill>
              </a:rPr>
              <a:t>KCol spacing (1 number): The spacing in the Fourier space of the ycol dimension (cycles/meter in the kcol dimension) of the 4D grid</a:t>
            </a:r>
            <a:endParaRPr sz="2000">
              <a:solidFill>
                <a:srgbClr val="FF0000"/>
              </a:solidFill>
            </a:endParaRPr>
          </a:p>
          <a:p>
            <a:pPr indent="0" lvl="0" marL="0" rtl="0" algn="l">
              <a:lnSpc>
                <a:spcPct val="115000"/>
              </a:lnSpc>
              <a:spcBef>
                <a:spcPts val="1500"/>
              </a:spcBef>
              <a:spcAft>
                <a:spcPts val="0"/>
              </a:spcAft>
              <a:buClr>
                <a:schemeClr val="dk1"/>
              </a:buClr>
              <a:buSzPts val="1100"/>
              <a:buFont typeface="Arial"/>
              <a:buNone/>
            </a:pPr>
            <a:r>
              <a:rPr lang="en-US" sz="2000">
                <a:solidFill>
                  <a:srgbClr val="FF0000"/>
                </a:solidFill>
              </a:rPr>
              <a:t>SlowTimeGrid: A 4 dimensional raster of numbers that represent the slow-time of that spectral point and image location</a:t>
            </a:r>
            <a:endParaRPr sz="2000">
              <a:solidFill>
                <a:srgbClr val="FF0000"/>
              </a:solidFill>
            </a:endParaRPr>
          </a:p>
          <a:p>
            <a:pPr indent="0" lvl="0" marL="0" rtl="0" algn="l">
              <a:lnSpc>
                <a:spcPct val="115000"/>
              </a:lnSpc>
              <a:spcBef>
                <a:spcPts val="1500"/>
              </a:spcBef>
              <a:spcAft>
                <a:spcPts val="0"/>
              </a:spcAft>
              <a:buClr>
                <a:schemeClr val="dk1"/>
              </a:buClr>
              <a:buSzPts val="1100"/>
              <a:buFont typeface="Arial"/>
              <a:buNone/>
            </a:pPr>
            <a:r>
              <a:rPr lang="en-US" sz="2000">
                <a:solidFill>
                  <a:srgbClr val="FF0000"/>
                </a:solidFill>
              </a:rPr>
              <a:t>TxFrequency: A 4 dimensional raster of numbers that represent the transmit frequency of that spectral point and image location</a:t>
            </a:r>
            <a:endParaRPr sz="2000">
              <a:solidFill>
                <a:srgbClr val="FF0000"/>
              </a:solidFill>
            </a:endParaRPr>
          </a:p>
          <a:p>
            <a:pPr indent="0" lvl="0" marL="0" rtl="0" algn="l">
              <a:lnSpc>
                <a:spcPct val="115000"/>
              </a:lnSpc>
              <a:spcBef>
                <a:spcPts val="1500"/>
              </a:spcBef>
              <a:spcAft>
                <a:spcPts val="0"/>
              </a:spcAft>
              <a:buClr>
                <a:schemeClr val="dk1"/>
              </a:buClr>
              <a:buSzPts val="1100"/>
              <a:buFont typeface="Arial"/>
              <a:buNone/>
            </a:pPr>
            <a:r>
              <a:rPr lang="en-US" sz="2000"/>
              <a:t> </a:t>
            </a:r>
            <a:endParaRPr sz="2000"/>
          </a:p>
          <a:p>
            <a:pPr indent="0" lvl="0" marL="0" rtl="0" algn="l">
              <a:lnSpc>
                <a:spcPct val="115000"/>
              </a:lnSpc>
              <a:spcBef>
                <a:spcPts val="1500"/>
              </a:spcBef>
              <a:spcAft>
                <a:spcPts val="0"/>
              </a:spcAft>
              <a:buClr>
                <a:schemeClr val="dk1"/>
              </a:buClr>
              <a:buSzPts val="1100"/>
              <a:buFont typeface="Arial"/>
              <a:buNone/>
            </a:pPr>
            <a:r>
              <a:rPr lang="en-US" sz="2000"/>
              <a:t>I do not expect these grids to be large.  4x4x4x4 would be plenty for most applications.  Some producers may want to provide more.</a:t>
            </a:r>
            <a:endParaRPr sz="2000"/>
          </a:p>
          <a:p>
            <a:pPr indent="0" lvl="0" marL="0" rtl="0" algn="l">
              <a:lnSpc>
                <a:spcPct val="115000"/>
              </a:lnSpc>
              <a:spcBef>
                <a:spcPts val="1500"/>
              </a:spcBef>
              <a:spcAft>
                <a:spcPts val="0"/>
              </a:spcAft>
              <a:buClr>
                <a:schemeClr val="dk1"/>
              </a:buClr>
              <a:buSzPts val="1100"/>
              <a:buFont typeface="Arial"/>
              <a:buNone/>
            </a:pPr>
            <a:r>
              <a:rPr lang="en-US" sz="2000"/>
              <a:t> </a:t>
            </a:r>
            <a:endParaRPr sz="2000"/>
          </a:p>
          <a:p>
            <a:pPr indent="0" lvl="0" marL="0" rtl="0" algn="l">
              <a:lnSpc>
                <a:spcPct val="115000"/>
              </a:lnSpc>
              <a:spcBef>
                <a:spcPts val="1500"/>
              </a:spcBef>
              <a:spcAft>
                <a:spcPts val="0"/>
              </a:spcAft>
              <a:buClr>
                <a:schemeClr val="dk1"/>
              </a:buClr>
              <a:buSzPts val="1100"/>
              <a:buFont typeface="Arial"/>
              <a:buNone/>
            </a:pPr>
            <a:r>
              <a:rPr lang="en-US" sz="2000"/>
              <a:t>In terms of priorities, I think that the KOrigin polynomial or grid (whichever we decide) is the most important and the 4D grid would be mostly pointless without it.</a:t>
            </a:r>
            <a:endParaRPr sz="2000"/>
          </a:p>
          <a:p>
            <a:pPr indent="0" lvl="0" marL="0" rtl="0" algn="l">
              <a:lnSpc>
                <a:spcPct val="115000"/>
              </a:lnSpc>
              <a:spcBef>
                <a:spcPts val="1500"/>
              </a:spcBef>
              <a:spcAft>
                <a:spcPts val="0"/>
              </a:spcAft>
              <a:buClr>
                <a:schemeClr val="dk1"/>
              </a:buClr>
              <a:buSzPts val="1100"/>
              <a:buFont typeface="Arial"/>
              <a:buNone/>
            </a:pPr>
            <a:r>
              <a:rPr lang="en-US" sz="2000"/>
              <a:t> </a:t>
            </a:r>
            <a:endParaRPr sz="2000"/>
          </a:p>
          <a:p>
            <a:pPr indent="0" lvl="0" marL="0" marR="0" rtl="0" algn="l">
              <a:lnSpc>
                <a:spcPct val="100000"/>
              </a:lnSpc>
              <a:spcBef>
                <a:spcPts val="0"/>
              </a:spcBef>
              <a:spcAft>
                <a:spcPts val="0"/>
              </a:spcAft>
              <a:buClr>
                <a:srgbClr val="000000"/>
              </a:buClr>
              <a:buSzPts val="2000"/>
              <a:buFont typeface="Arial"/>
              <a:buNone/>
            </a:pPr>
            <a:r>
              <a:t/>
            </a:r>
            <a:endParaRPr sz="20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9" name="Shape 609"/>
        <p:cNvGrpSpPr/>
        <p:nvPr/>
      </p:nvGrpSpPr>
      <p:grpSpPr>
        <a:xfrm>
          <a:off x="0" y="0"/>
          <a:ext cx="0" cy="0"/>
          <a:chOff x="0" y="0"/>
          <a:chExt cx="0" cy="0"/>
        </a:xfrm>
      </p:grpSpPr>
      <p:sp>
        <p:nvSpPr>
          <p:cNvPr id="610" name="Google Shape;610;ga0fdc9923c_0_10"/>
          <p:cNvSpPr txBox="1"/>
          <p:nvPr/>
        </p:nvSpPr>
        <p:spPr>
          <a:xfrm>
            <a:off x="0" y="0"/>
            <a:ext cx="9039900" cy="5064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16. Add slowtime and frequency 4d grid</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Someone needs to come up with a plan to present to the group.</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a:t>
            </a:r>
            <a:r>
              <a:rPr b="0" i="0" lang="en-US" sz="2000" u="none" cap="none" strike="noStrike">
                <a:solidFill>
                  <a:srgbClr val="FF0000"/>
                </a:solidFill>
                <a:latin typeface="Arial"/>
                <a:ea typeface="Arial"/>
                <a:cs typeface="Arial"/>
                <a:sym typeface="Arial"/>
              </a:rPr>
              <a:t>Marc</a:t>
            </a:r>
            <a:r>
              <a:rPr lang="en-US" sz="2000">
                <a:solidFill>
                  <a:srgbClr val="FF0000"/>
                </a:solidFill>
              </a:rPr>
              <a:t>:</a:t>
            </a:r>
            <a:r>
              <a:rPr lang="en-US" sz="2000"/>
              <a:t> </a:t>
            </a:r>
            <a:endParaRPr sz="2000"/>
          </a:p>
          <a:p>
            <a:pPr indent="0" lvl="0" marL="0" rtl="0" algn="l">
              <a:lnSpc>
                <a:spcPct val="115000"/>
              </a:lnSpc>
              <a:spcBef>
                <a:spcPts val="1500"/>
              </a:spcBef>
              <a:spcAft>
                <a:spcPts val="0"/>
              </a:spcAft>
              <a:buClr>
                <a:schemeClr val="dk1"/>
              </a:buClr>
              <a:buSzPts val="1100"/>
              <a:buFont typeface="Arial"/>
              <a:buNone/>
            </a:pPr>
            <a:r>
              <a:rPr lang="en-US" sz="2000">
                <a:solidFill>
                  <a:srgbClr val="FF0000"/>
                </a:solidFill>
              </a:rPr>
              <a:t>I do not expect these grids to be large.  4x4x4x4 would be plenty for most applications.  Some producers may want to provide more.</a:t>
            </a:r>
            <a:endParaRPr sz="2000">
              <a:solidFill>
                <a:srgbClr val="FF0000"/>
              </a:solidFill>
            </a:endParaRPr>
          </a:p>
          <a:p>
            <a:pPr indent="0" lvl="0" marL="0" rtl="0" algn="l">
              <a:lnSpc>
                <a:spcPct val="115000"/>
              </a:lnSpc>
              <a:spcBef>
                <a:spcPts val="1500"/>
              </a:spcBef>
              <a:spcAft>
                <a:spcPts val="0"/>
              </a:spcAft>
              <a:buClr>
                <a:schemeClr val="dk1"/>
              </a:buClr>
              <a:buSzPts val="1100"/>
              <a:buFont typeface="Arial"/>
              <a:buNone/>
            </a:pPr>
            <a:r>
              <a:rPr lang="en-US" sz="2000">
                <a:solidFill>
                  <a:srgbClr val="FF0000"/>
                </a:solidFill>
              </a:rPr>
              <a:t> </a:t>
            </a:r>
            <a:endParaRPr sz="2000">
              <a:solidFill>
                <a:srgbClr val="FF0000"/>
              </a:solidFill>
            </a:endParaRPr>
          </a:p>
          <a:p>
            <a:pPr indent="0" lvl="0" marL="0" rtl="0" algn="l">
              <a:lnSpc>
                <a:spcPct val="115000"/>
              </a:lnSpc>
              <a:spcBef>
                <a:spcPts val="1500"/>
              </a:spcBef>
              <a:spcAft>
                <a:spcPts val="0"/>
              </a:spcAft>
              <a:buClr>
                <a:schemeClr val="dk1"/>
              </a:buClr>
              <a:buSzPts val="1100"/>
              <a:buFont typeface="Arial"/>
              <a:buNone/>
            </a:pPr>
            <a:r>
              <a:rPr lang="en-US" sz="2000">
                <a:solidFill>
                  <a:srgbClr val="FF0000"/>
                </a:solidFill>
              </a:rPr>
              <a:t>In terms of priorities, I think that the KOrigin polynomial or grid (whichever we decide) is the most important and the 4D grid would be mostly pointless without it.</a:t>
            </a:r>
            <a:endParaRPr sz="2000">
              <a:solidFill>
                <a:srgbClr val="FF0000"/>
              </a:solidFill>
            </a:endParaRPr>
          </a:p>
          <a:p>
            <a:pPr indent="0" lvl="0" marL="0" rtl="0" algn="l">
              <a:lnSpc>
                <a:spcPct val="115000"/>
              </a:lnSpc>
              <a:spcBef>
                <a:spcPts val="1500"/>
              </a:spcBef>
              <a:spcAft>
                <a:spcPts val="0"/>
              </a:spcAft>
              <a:buClr>
                <a:schemeClr val="dk1"/>
              </a:buClr>
              <a:buSzPts val="1100"/>
              <a:buFont typeface="Arial"/>
              <a:buNone/>
            </a:pPr>
            <a:r>
              <a:rPr lang="en-US" sz="2000"/>
              <a:t> </a:t>
            </a:r>
            <a:endParaRPr sz="2000"/>
          </a:p>
          <a:p>
            <a:pPr indent="0" lvl="0" marL="0" marR="0" rtl="0" algn="l">
              <a:lnSpc>
                <a:spcPct val="100000"/>
              </a:lnSpc>
              <a:spcBef>
                <a:spcPts val="0"/>
              </a:spcBef>
              <a:spcAft>
                <a:spcPts val="0"/>
              </a:spcAft>
              <a:buClr>
                <a:srgbClr val="000000"/>
              </a:buClr>
              <a:buSzPts val="2000"/>
              <a:buFont typeface="Arial"/>
              <a:buNone/>
            </a:pPr>
            <a:r>
              <a:t/>
            </a:r>
            <a:endParaRPr sz="20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4" name="Shape 614"/>
        <p:cNvGrpSpPr/>
        <p:nvPr/>
      </p:nvGrpSpPr>
      <p:grpSpPr>
        <a:xfrm>
          <a:off x="0" y="0"/>
          <a:ext cx="0" cy="0"/>
          <a:chOff x="0" y="0"/>
          <a:chExt cx="0" cy="0"/>
        </a:xfrm>
      </p:grpSpPr>
      <p:sp>
        <p:nvSpPr>
          <p:cNvPr id="615" name="Google Shape;615;ga0fdc9923c_0_5"/>
          <p:cNvSpPr txBox="1"/>
          <p:nvPr/>
        </p:nvSpPr>
        <p:spPr>
          <a:xfrm>
            <a:off x="0" y="0"/>
            <a:ext cx="9039900" cy="5064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19. /SICD/IPP: someone needs to write better docs so it will be populated correctly.</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a:t>
            </a:r>
            <a:r>
              <a:rPr lang="en-US" sz="2000">
                <a:solidFill>
                  <a:srgbClr val="FF0000"/>
                </a:solidFill>
              </a:rPr>
              <a:t>Mike</a:t>
            </a:r>
            <a:endParaRPr b="0" i="0" sz="2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21. need detailed ideas for adding error-stats (ISO DataQuality?)</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a:t>
            </a:r>
            <a:r>
              <a:rPr b="0" i="0" lang="en-US" sz="2000" u="none" cap="none" strike="noStrike">
                <a:solidFill>
                  <a:srgbClr val="FF0000"/>
                </a:solidFill>
                <a:latin typeface="Arial"/>
                <a:ea typeface="Arial"/>
                <a:cs typeface="Arial"/>
                <a:sym typeface="Arial"/>
              </a:rPr>
              <a:t>Chuck</a:t>
            </a:r>
            <a:endParaRPr b="0" i="0" sz="2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22. need detailed ideas for improving beamcomp</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a:t>
            </a:r>
            <a:r>
              <a:rPr lang="en-US" sz="2000">
                <a:solidFill>
                  <a:srgbClr val="FF0000"/>
                </a:solidFill>
              </a:rPr>
              <a:t>Wade?</a:t>
            </a:r>
            <a:endParaRPr b="0" i="0" sz="2000" u="none" cap="none" strike="noStrike">
              <a:solidFill>
                <a:srgbClr val="FF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9" name="Shape 619"/>
        <p:cNvGrpSpPr/>
        <p:nvPr/>
      </p:nvGrpSpPr>
      <p:grpSpPr>
        <a:xfrm>
          <a:off x="0" y="0"/>
          <a:ext cx="0" cy="0"/>
          <a:chOff x="0" y="0"/>
          <a:chExt cx="0" cy="0"/>
        </a:xfrm>
      </p:grpSpPr>
      <p:sp>
        <p:nvSpPr>
          <p:cNvPr id="620" name="Google Shape;620;ga02af9242c_0_12"/>
          <p:cNvSpPr txBox="1"/>
          <p:nvPr/>
        </p:nvSpPr>
        <p:spPr>
          <a:xfrm>
            <a:off x="0" y="0"/>
            <a:ext cx="8997600" cy="5053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25. PFA/STdeskew: Someone needs to propose something.</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2000" u="none" cap="none" strike="noStrike">
                <a:latin typeface="Arial"/>
                <a:ea typeface="Arial"/>
                <a:cs typeface="Arial"/>
                <a:sym typeface="Arial"/>
              </a:rPr>
              <a:t>Marc suggested we tell people to get this from KOrigin. See Marc’s slides about 4d for ideas.</a:t>
            </a:r>
            <a:endParaRPr b="0" i="0" sz="20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27. RMA/INCA:R_CA_SCP</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Someone needs to propose something.</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28. FreqZero</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29. Since we are removing RMA/INCA:FreqZero and RMA/INCA:dopCentroidPoly</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perhaps someone needs to write something explaining how to</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calculate these from the geometry?</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latin typeface="Arial"/>
                <a:ea typeface="Arial"/>
                <a:cs typeface="Arial"/>
                <a:sym typeface="Arial"/>
              </a:rPr>
              <a:t>decided to remove all 3.</a:t>
            </a:r>
            <a:endParaRPr b="0" i="0" sz="20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4" name="Shape 624"/>
        <p:cNvGrpSpPr/>
        <p:nvPr/>
      </p:nvGrpSpPr>
      <p:grpSpPr>
        <a:xfrm>
          <a:off x="0" y="0"/>
          <a:ext cx="0" cy="0"/>
          <a:chOff x="0" y="0"/>
          <a:chExt cx="0" cy="0"/>
        </a:xfrm>
      </p:grpSpPr>
      <p:sp>
        <p:nvSpPr>
          <p:cNvPr id="625" name="Google Shape;625;ga4762a6d7a_0_39"/>
          <p:cNvSpPr txBox="1"/>
          <p:nvPr/>
        </p:nvSpPr>
        <p:spPr>
          <a:xfrm>
            <a:off x="0" y="0"/>
            <a:ext cx="8997600" cy="5053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31. Someone needs to write something explaining that data is</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provided as Beta0, giving the definition, and also explaining</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how to convert to the others: rcs, sigma0, gamm0</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a:t>
            </a:r>
            <a:r>
              <a:rPr b="0" i="0" lang="en-US" sz="2000" u="none" cap="none" strike="noStrike">
                <a:solidFill>
                  <a:srgbClr val="000000"/>
                </a:solidFill>
                <a:latin typeface="Arial"/>
                <a:ea typeface="Arial"/>
                <a:cs typeface="Arial"/>
                <a:sym typeface="Arial"/>
              </a:rPr>
              <a:t>&gt;&gt;</a:t>
            </a:r>
            <a:r>
              <a:rPr b="0" i="0" lang="en-US" sz="2000" u="none" cap="none" strike="noStrike">
                <a:latin typeface="Arial"/>
                <a:ea typeface="Arial"/>
                <a:cs typeface="Arial"/>
                <a:sym typeface="Arial"/>
              </a:rPr>
              <a:t>Already there.</a:t>
            </a:r>
            <a:endParaRPr b="0" i="0" sz="20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32. Need a more specific proposal to include bistatic data.</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lang="en-US" sz="2000"/>
              <a:t>      &gt;&gt;</a:t>
            </a:r>
            <a:r>
              <a:rPr b="0" i="0" lang="en-US" sz="2000" u="none" cap="none" strike="noStrike">
                <a:latin typeface="Arial"/>
                <a:ea typeface="Arial"/>
                <a:cs typeface="Arial"/>
                <a:sym typeface="Arial"/>
              </a:rPr>
              <a:t>decided that probably just having difft names for the xmit and rcv antennas is good enough, as the other params are specific enough that they work for mono- and bi-static.</a:t>
            </a:r>
            <a:endParaRPr b="0" i="0" sz="2000" u="none" cap="none" strike="noStrike">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9" name="Shape 629"/>
        <p:cNvGrpSpPr/>
        <p:nvPr/>
      </p:nvGrpSpPr>
      <p:grpSpPr>
        <a:xfrm>
          <a:off x="0" y="0"/>
          <a:ext cx="0" cy="0"/>
          <a:chOff x="0" y="0"/>
          <a:chExt cx="0" cy="0"/>
        </a:xfrm>
      </p:grpSpPr>
      <p:sp>
        <p:nvSpPr>
          <p:cNvPr id="630" name="Google Shape;630;ga02af9242c_0_21"/>
          <p:cNvSpPr txBox="1"/>
          <p:nvPr/>
        </p:nvSpPr>
        <p:spPr>
          <a:xfrm>
            <a:off x="0" y="0"/>
            <a:ext cx="8997600" cy="5032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36. Need a specific proposal on how to provide a way for the producer to provide an idea as to how a particular param's value was calculated:</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a:t>
            </a:r>
            <a:r>
              <a:rPr b="0" i="0" lang="en-US" sz="1600" u="none" cap="none" strike="noStrike">
                <a:solidFill>
                  <a:srgbClr val="000000"/>
                </a:solidFill>
                <a:latin typeface="Arial"/>
                <a:ea typeface="Arial"/>
                <a:cs typeface="Arial"/>
                <a:sym typeface="Arial"/>
              </a:rPr>
              <a:t>an example: antenna pattern:</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1600" u="none" cap="none" strike="noStrike">
                <a:solidFill>
                  <a:srgbClr val="000000"/>
                </a:solidFill>
                <a:latin typeface="Arial"/>
                <a:ea typeface="Arial"/>
                <a:cs typeface="Arial"/>
                <a:sym typeface="Arial"/>
              </a:rPr>
              <a:t>	if only have 3db beamwidth, can provide a sampled pattern that</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1600" u="none" cap="none" strike="noStrike">
                <a:solidFill>
                  <a:srgbClr val="000000"/>
                </a:solidFill>
                <a:latin typeface="Arial"/>
                <a:ea typeface="Arial"/>
                <a:cs typeface="Arial"/>
                <a:sym typeface="Arial"/>
              </a:rPr>
              <a:t>	      shows this, sampled sparsely.</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1600" u="none" cap="none" strike="noStrike">
                <a:solidFill>
                  <a:srgbClr val="000000"/>
                </a:solidFill>
                <a:latin typeface="Arial"/>
                <a:ea typeface="Arial"/>
                <a:cs typeface="Arial"/>
                <a:sym typeface="Arial"/>
              </a:rPr>
              <a:t>	or, knowing the kind of antenna, could provide a modeled version if the pattern has not been measured</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1600" u="none" cap="none" strike="noStrike">
                <a:solidFill>
                  <a:srgbClr val="000000"/>
                </a:solidFill>
                <a:latin typeface="Arial"/>
                <a:ea typeface="Arial"/>
                <a:cs typeface="Arial"/>
                <a:sym typeface="Arial"/>
              </a:rPr>
              <a:t>	or, have in-lab measured but not attached to platform</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1600" u="none" cap="none" strike="noStrike">
                <a:solidFill>
                  <a:srgbClr val="000000"/>
                </a:solidFill>
                <a:latin typeface="Arial"/>
                <a:ea typeface="Arial"/>
                <a:cs typeface="Arial"/>
                <a:sym typeface="Arial"/>
              </a:rPr>
              <a:t>	or, have in-lab measured and attached to platform</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1600" u="none" cap="none" strike="noStrike">
                <a:solidFill>
                  <a:srgbClr val="000000"/>
                </a:solidFill>
                <a:latin typeface="Arial"/>
                <a:ea typeface="Arial"/>
                <a:cs typeface="Arial"/>
                <a:sym typeface="Arial"/>
              </a:rPr>
              <a:t>	or, have a field-campaign that measured the pattern during the</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1600" u="none" cap="none" strike="noStrike">
                <a:solidFill>
                  <a:srgbClr val="000000"/>
                </a:solidFill>
                <a:latin typeface="Arial"/>
                <a:ea typeface="Arial"/>
                <a:cs typeface="Arial"/>
                <a:sym typeface="Arial"/>
              </a:rPr>
              <a:t>    	mission: once or many times.</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1600" u="none" cap="none" strike="noStrike">
                <a:solidFill>
                  <a:srgbClr val="000000"/>
                </a:solidFill>
                <a:latin typeface="Arial"/>
                <a:ea typeface="Arial"/>
                <a:cs typeface="Arial"/>
                <a:sym typeface="Arial"/>
              </a:rPr>
              <a:t>	etc.</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1600" u="none" cap="none" strike="noStrike">
                <a:solidFill>
                  <a:srgbClr val="000000"/>
                </a:solidFill>
                <a:latin typeface="Arial"/>
                <a:ea typeface="Arial"/>
                <a:cs typeface="Arial"/>
                <a:sym typeface="Arial"/>
              </a:rPr>
              <a:t>	perhaps ISO 19115: DataQuality stuff?</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0" i="0" sz="2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lang="en-US" sz="2000"/>
              <a:t>&gt;&gt;</a:t>
            </a:r>
            <a:r>
              <a:rPr b="0" i="0" lang="en-US" sz="2000" u="none" cap="none" strike="noStrike">
                <a:latin typeface="Arial"/>
                <a:ea typeface="Arial"/>
                <a:cs typeface="Arial"/>
                <a:sym typeface="Arial"/>
              </a:rPr>
              <a:t>since this can be arbitrarily complex, and hence not useful to a computer program, we decided that it should be free-form text. Useful to a human at least.</a:t>
            </a:r>
            <a:endParaRPr b="0" i="0" sz="2000" u="none" cap="none" strike="noStrike">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4" name="Shape 634"/>
        <p:cNvGrpSpPr/>
        <p:nvPr/>
      </p:nvGrpSpPr>
      <p:grpSpPr>
        <a:xfrm>
          <a:off x="0" y="0"/>
          <a:ext cx="0" cy="0"/>
          <a:chOff x="0" y="0"/>
          <a:chExt cx="0" cy="0"/>
        </a:xfrm>
      </p:grpSpPr>
      <p:sp>
        <p:nvSpPr>
          <p:cNvPr id="635" name="Google Shape;635;ga02af9242c_0_30"/>
          <p:cNvSpPr txBox="1"/>
          <p:nvPr/>
        </p:nvSpPr>
        <p:spPr>
          <a:xfrm>
            <a:off x="0" y="0"/>
            <a:ext cx="8997600" cy="5032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39. someone needs to write something explaining the use of 2 1-way antenna patterns.</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&gt;&gt;</a:t>
            </a:r>
            <a:r>
              <a:rPr b="0" i="0" lang="en-US" sz="2000" u="none" cap="none" strike="noStrike">
                <a:latin typeface="Arial"/>
                <a:ea typeface="Arial"/>
                <a:cs typeface="Arial"/>
                <a:sym typeface="Arial"/>
              </a:rPr>
              <a:t>Already there.</a:t>
            </a:r>
            <a:endParaRPr b="0" i="0" sz="20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FF0000"/>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9" name="Shape 639"/>
        <p:cNvGrpSpPr/>
        <p:nvPr/>
      </p:nvGrpSpPr>
      <p:grpSpPr>
        <a:xfrm>
          <a:off x="0" y="0"/>
          <a:ext cx="0" cy="0"/>
          <a:chOff x="0" y="0"/>
          <a:chExt cx="0" cy="0"/>
        </a:xfrm>
      </p:grpSpPr>
      <p:sp>
        <p:nvSpPr>
          <p:cNvPr id="640" name="Google Shape;640;ga4762a6d7a_0_47"/>
          <p:cNvSpPr txBox="1"/>
          <p:nvPr/>
        </p:nvSpPr>
        <p:spPr>
          <a:xfrm>
            <a:off x="0" y="0"/>
            <a:ext cx="8997600" cy="5032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43. Someone needs to make two proposals for what metadata is needed for</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(a) troposphere corrections and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(b) ionosphere corrections.</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or use 19159-3: CA_AtmosphericPropagationAndEarthMotion</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lang="en-US" sz="2000">
                <a:solidFill>
                  <a:srgbClr val="FF0000"/>
                </a:solidFill>
              </a:rPr>
              <a:t>&gt;&gt;</a:t>
            </a:r>
            <a:r>
              <a:rPr b="0" i="0" lang="en-US" sz="2000" u="none" cap="none" strike="noStrike">
                <a:solidFill>
                  <a:srgbClr val="FF0000"/>
                </a:solidFill>
                <a:latin typeface="Arial"/>
                <a:ea typeface="Arial"/>
                <a:cs typeface="Arial"/>
                <a:sym typeface="Arial"/>
              </a:rPr>
              <a:t>use the ISO params for this for now.</a:t>
            </a:r>
            <a:endParaRPr b="0" i="0" sz="2000" u="none" cap="none" strike="noStrike">
              <a:solidFill>
                <a:srgbClr val="FF0000"/>
              </a:solidFill>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US" sz="1600">
                <a:solidFill>
                  <a:srgbClr val="FF0000"/>
                </a:solidFill>
              </a:rPr>
              <a:t>CA_AtmosphericPropagationAndEarthMotion</a:t>
            </a:r>
            <a:endParaRPr sz="1600">
              <a:solidFill>
                <a:srgbClr val="FF0000"/>
              </a:solidFill>
            </a:endParaRPr>
          </a:p>
          <a:p>
            <a:pPr indent="0" lvl="0" marL="0" rtl="0" algn="l">
              <a:lnSpc>
                <a:spcPct val="100000"/>
              </a:lnSpc>
              <a:spcBef>
                <a:spcPts val="0"/>
              </a:spcBef>
              <a:spcAft>
                <a:spcPts val="0"/>
              </a:spcAft>
              <a:buClr>
                <a:schemeClr val="dk1"/>
              </a:buClr>
              <a:buSzPts val="1100"/>
              <a:buFont typeface="Arial"/>
              <a:buNone/>
            </a:pPr>
            <a:r>
              <a:rPr lang="en-US" sz="1600">
                <a:solidFill>
                  <a:srgbClr val="FF0000"/>
                </a:solidFill>
              </a:rPr>
              <a:t>attenuationModel string 0..1</a:t>
            </a:r>
            <a:endParaRPr sz="1600">
              <a:solidFill>
                <a:srgbClr val="FF0000"/>
              </a:solidFill>
            </a:endParaRPr>
          </a:p>
          <a:p>
            <a:pPr indent="0" lvl="0" marL="0" rtl="0" algn="l">
              <a:lnSpc>
                <a:spcPct val="100000"/>
              </a:lnSpc>
              <a:spcBef>
                <a:spcPts val="0"/>
              </a:spcBef>
              <a:spcAft>
                <a:spcPts val="0"/>
              </a:spcAft>
              <a:buClr>
                <a:schemeClr val="dk1"/>
              </a:buClr>
              <a:buSzPts val="1100"/>
              <a:buFont typeface="Arial"/>
              <a:buNone/>
            </a:pPr>
            <a:r>
              <a:rPr lang="en-US" sz="1600">
                <a:solidFill>
                  <a:srgbClr val="FF0000"/>
                </a:solidFill>
              </a:rPr>
              <a:t>attenuationModelParameters real 0..*</a:t>
            </a:r>
            <a:endParaRPr sz="1600">
              <a:solidFill>
                <a:srgbClr val="FF0000"/>
              </a:solidFill>
            </a:endParaRPr>
          </a:p>
          <a:p>
            <a:pPr indent="0" lvl="0" marL="0" rtl="0" algn="l">
              <a:lnSpc>
                <a:spcPct val="100000"/>
              </a:lnSpc>
              <a:spcBef>
                <a:spcPts val="0"/>
              </a:spcBef>
              <a:spcAft>
                <a:spcPts val="0"/>
              </a:spcAft>
              <a:buClr>
                <a:schemeClr val="dk1"/>
              </a:buClr>
              <a:buSzPts val="1100"/>
              <a:buFont typeface="Arial"/>
              <a:buNone/>
            </a:pPr>
            <a:r>
              <a:rPr lang="en-US" sz="1600">
                <a:solidFill>
                  <a:srgbClr val="FF0000"/>
                </a:solidFill>
              </a:rPr>
              <a:t>ionosphericDelayModel string 0..1</a:t>
            </a:r>
            <a:endParaRPr sz="1600">
              <a:solidFill>
                <a:srgbClr val="FF0000"/>
              </a:solidFill>
            </a:endParaRPr>
          </a:p>
          <a:p>
            <a:pPr indent="0" lvl="0" marL="0" rtl="0" algn="l">
              <a:lnSpc>
                <a:spcPct val="100000"/>
              </a:lnSpc>
              <a:spcBef>
                <a:spcPts val="0"/>
              </a:spcBef>
              <a:spcAft>
                <a:spcPts val="0"/>
              </a:spcAft>
              <a:buClr>
                <a:schemeClr val="dk1"/>
              </a:buClr>
              <a:buSzPts val="1100"/>
              <a:buFont typeface="Arial"/>
              <a:buNone/>
            </a:pPr>
            <a:r>
              <a:rPr lang="en-US" sz="1600">
                <a:solidFill>
                  <a:srgbClr val="FF0000"/>
                </a:solidFill>
              </a:rPr>
              <a:t>ionosphericDelayModelParameters real 0..*</a:t>
            </a:r>
            <a:endParaRPr sz="1600">
              <a:solidFill>
                <a:srgbClr val="FF0000"/>
              </a:solidFill>
            </a:endParaRPr>
          </a:p>
          <a:p>
            <a:pPr indent="0" lvl="0" marL="0" rtl="0" algn="l">
              <a:lnSpc>
                <a:spcPct val="100000"/>
              </a:lnSpc>
              <a:spcBef>
                <a:spcPts val="0"/>
              </a:spcBef>
              <a:spcAft>
                <a:spcPts val="0"/>
              </a:spcAft>
              <a:buClr>
                <a:schemeClr val="dk1"/>
              </a:buClr>
              <a:buSzPts val="1100"/>
              <a:buFont typeface="Arial"/>
              <a:buNone/>
            </a:pPr>
            <a:r>
              <a:rPr lang="en-US" sz="1600">
                <a:solidFill>
                  <a:srgbClr val="FF0000"/>
                </a:solidFill>
              </a:rPr>
              <a:t>troposphericDryDelayModel string 0..1</a:t>
            </a:r>
            <a:endParaRPr sz="1600">
              <a:solidFill>
                <a:srgbClr val="FF0000"/>
              </a:solidFill>
            </a:endParaRPr>
          </a:p>
          <a:p>
            <a:pPr indent="0" lvl="0" marL="0" rtl="0" algn="l">
              <a:lnSpc>
                <a:spcPct val="100000"/>
              </a:lnSpc>
              <a:spcBef>
                <a:spcPts val="0"/>
              </a:spcBef>
              <a:spcAft>
                <a:spcPts val="0"/>
              </a:spcAft>
              <a:buClr>
                <a:schemeClr val="dk1"/>
              </a:buClr>
              <a:buSzPts val="1100"/>
              <a:buFont typeface="Arial"/>
              <a:buNone/>
            </a:pPr>
            <a:r>
              <a:rPr lang="en-US" sz="1600">
                <a:solidFill>
                  <a:srgbClr val="FF0000"/>
                </a:solidFill>
              </a:rPr>
              <a:t>troposphericDryDelayModelParameters real 0..*</a:t>
            </a:r>
            <a:endParaRPr sz="1600">
              <a:solidFill>
                <a:srgbClr val="FF0000"/>
              </a:solidFill>
            </a:endParaRPr>
          </a:p>
          <a:p>
            <a:pPr indent="0" lvl="0" marL="0" rtl="0" algn="l">
              <a:lnSpc>
                <a:spcPct val="100000"/>
              </a:lnSpc>
              <a:spcBef>
                <a:spcPts val="0"/>
              </a:spcBef>
              <a:spcAft>
                <a:spcPts val="0"/>
              </a:spcAft>
              <a:buClr>
                <a:schemeClr val="dk1"/>
              </a:buClr>
              <a:buSzPts val="1100"/>
              <a:buFont typeface="Arial"/>
              <a:buNone/>
            </a:pPr>
            <a:r>
              <a:rPr lang="en-US" sz="1600">
                <a:solidFill>
                  <a:srgbClr val="FF0000"/>
                </a:solidFill>
              </a:rPr>
              <a:t>troposphericWetDelayModel string 0..1</a:t>
            </a:r>
            <a:endParaRPr sz="1600">
              <a:solidFill>
                <a:srgbClr val="FF0000"/>
              </a:solidFill>
            </a:endParaRPr>
          </a:p>
          <a:p>
            <a:pPr indent="0" lvl="0" marL="0" rtl="0" algn="l">
              <a:lnSpc>
                <a:spcPct val="100000"/>
              </a:lnSpc>
              <a:spcBef>
                <a:spcPts val="0"/>
              </a:spcBef>
              <a:spcAft>
                <a:spcPts val="0"/>
              </a:spcAft>
              <a:buClr>
                <a:schemeClr val="dk1"/>
              </a:buClr>
              <a:buSzPts val="1100"/>
              <a:buFont typeface="Arial"/>
              <a:buNone/>
            </a:pPr>
            <a:r>
              <a:rPr lang="en-US" sz="1600">
                <a:solidFill>
                  <a:srgbClr val="FF0000"/>
                </a:solidFill>
              </a:rPr>
              <a:t>troposphericWetDelayModelParameters real 0..*</a:t>
            </a:r>
            <a:endParaRPr sz="1600">
              <a:solidFill>
                <a:srgbClr val="FF0000"/>
              </a:solidFill>
            </a:endParaRPr>
          </a:p>
          <a:p>
            <a:pPr indent="0" lvl="0" marL="0" rtl="0" algn="l">
              <a:lnSpc>
                <a:spcPct val="100000"/>
              </a:lnSpc>
              <a:spcBef>
                <a:spcPts val="0"/>
              </a:spcBef>
              <a:spcAft>
                <a:spcPts val="0"/>
              </a:spcAft>
              <a:buClr>
                <a:schemeClr val="dk1"/>
              </a:buClr>
              <a:buSzPts val="1100"/>
              <a:buFont typeface="Arial"/>
              <a:buNone/>
            </a:pPr>
            <a:r>
              <a:rPr lang="en-US" sz="1600">
                <a:solidFill>
                  <a:srgbClr val="FF0000"/>
                </a:solidFill>
              </a:rPr>
              <a:t>FaradayRotationModel string 0..1</a:t>
            </a:r>
            <a:endParaRPr sz="1600">
              <a:solidFill>
                <a:srgbClr val="FF0000"/>
              </a:solidFill>
            </a:endParaRPr>
          </a:p>
          <a:p>
            <a:pPr indent="0" lvl="0" marL="0" rtl="0" algn="l">
              <a:lnSpc>
                <a:spcPct val="100000"/>
              </a:lnSpc>
              <a:spcBef>
                <a:spcPts val="0"/>
              </a:spcBef>
              <a:spcAft>
                <a:spcPts val="0"/>
              </a:spcAft>
              <a:buClr>
                <a:schemeClr val="dk1"/>
              </a:buClr>
              <a:buSzPts val="1100"/>
              <a:buFont typeface="Arial"/>
              <a:buNone/>
            </a:pPr>
            <a:r>
              <a:rPr lang="en-US" sz="1600">
                <a:solidFill>
                  <a:srgbClr val="FF0000"/>
                </a:solidFill>
              </a:rPr>
              <a:t>FaradayRotationModelParameters real 0..*</a:t>
            </a:r>
            <a:endParaRPr sz="1600">
              <a:solidFill>
                <a:srgbClr val="FF0000"/>
              </a:solidFill>
            </a:endParaRPr>
          </a:p>
          <a:p>
            <a:pPr indent="0" lvl="0" marL="0" rtl="0" algn="l">
              <a:lnSpc>
                <a:spcPct val="100000"/>
              </a:lnSpc>
              <a:spcBef>
                <a:spcPts val="0"/>
              </a:spcBef>
              <a:spcAft>
                <a:spcPts val="0"/>
              </a:spcAft>
              <a:buClr>
                <a:schemeClr val="dk1"/>
              </a:buClr>
              <a:buSzPts val="1100"/>
              <a:buFont typeface="Arial"/>
              <a:buNone/>
            </a:pPr>
            <a:r>
              <a:rPr lang="en-US" sz="1600">
                <a:solidFill>
                  <a:srgbClr val="FF0000"/>
                </a:solidFill>
              </a:rPr>
              <a:t>earthMotionModel string 0..1</a:t>
            </a:r>
            <a:endParaRPr sz="1600">
              <a:solidFill>
                <a:srgbClr val="FF0000"/>
              </a:solidFill>
            </a:endParaRPr>
          </a:p>
          <a:p>
            <a:pPr indent="0" lvl="0" marL="0" rtl="0" algn="l">
              <a:lnSpc>
                <a:spcPct val="100000"/>
              </a:lnSpc>
              <a:spcBef>
                <a:spcPts val="0"/>
              </a:spcBef>
              <a:spcAft>
                <a:spcPts val="0"/>
              </a:spcAft>
              <a:buClr>
                <a:schemeClr val="dk1"/>
              </a:buClr>
              <a:buSzPts val="1100"/>
              <a:buFont typeface="Arial"/>
              <a:buNone/>
            </a:pPr>
            <a:r>
              <a:rPr lang="en-US" sz="1600">
                <a:solidFill>
                  <a:srgbClr val="FF0000"/>
                </a:solidFill>
              </a:rPr>
              <a:t>earthMotionModelParameters real 0..*</a:t>
            </a:r>
            <a:endParaRPr sz="1600">
              <a:solidFill>
                <a:srgbClr val="FF0000"/>
              </a:solidFill>
            </a:endParaRPr>
          </a:p>
          <a:p>
            <a:pPr indent="0" lvl="0" marL="0" marR="0" rtl="0" algn="l">
              <a:lnSpc>
                <a:spcPct val="100000"/>
              </a:lnSpc>
              <a:spcBef>
                <a:spcPts val="0"/>
              </a:spcBef>
              <a:spcAft>
                <a:spcPts val="0"/>
              </a:spcAft>
              <a:buClr>
                <a:srgbClr val="000000"/>
              </a:buClr>
              <a:buSzPts val="2000"/>
              <a:buFont typeface="Arial"/>
              <a:buNone/>
            </a:pPr>
            <a:r>
              <a:t/>
            </a:r>
            <a:endParaRPr sz="2500">
              <a:solidFill>
                <a:srgbClr val="FF0000"/>
              </a:solidFil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FF0000"/>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4" name="Shape 644"/>
        <p:cNvGrpSpPr/>
        <p:nvPr/>
      </p:nvGrpSpPr>
      <p:grpSpPr>
        <a:xfrm>
          <a:off x="0" y="0"/>
          <a:ext cx="0" cy="0"/>
          <a:chOff x="0" y="0"/>
          <a:chExt cx="0" cy="0"/>
        </a:xfrm>
      </p:grpSpPr>
      <p:sp>
        <p:nvSpPr>
          <p:cNvPr id="645" name="Google Shape;645;ga02af9242c_0_36"/>
          <p:cNvSpPr txBox="1"/>
          <p:nvPr/>
        </p:nvSpPr>
        <p:spPr>
          <a:xfrm>
            <a:off x="0" y="0"/>
            <a:ext cx="8987100" cy="4990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lang="en-US" sz="2000">
                <a:solidFill>
                  <a:srgbClr val="FF0000"/>
                </a:solidFill>
              </a:rPr>
              <a:t>General agreement from last time:</a:t>
            </a:r>
            <a:endParaRPr b="0" i="0" sz="2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10. /SICD/Grid/*/ImpRespWid remove?</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2000" u="none" cap="none" strike="noStrike">
                <a:solidFill>
                  <a:srgbClr val="FF0000"/>
                </a:solidFill>
                <a:latin typeface="Arial"/>
                <a:ea typeface="Arial"/>
                <a:cs typeface="Arial"/>
                <a:sym typeface="Arial"/>
              </a:rPr>
              <a:t>really want to get rid of it, since it’s imprecise and used in stupid ways. Perhaps write up how to use the correct param (the spectral BW) instead?</a:t>
            </a:r>
            <a:endParaRPr b="0" i="0" sz="2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12. /SICD/Grid/*/KCtr:</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	Either rename to KOrigin (my preference) and force producers to make it constant across the image or make it variable across the image.</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2000" u="none" cap="none" strike="noStrike">
                <a:solidFill>
                  <a:srgbClr val="FF0000"/>
                </a:solidFill>
                <a:latin typeface="Arial"/>
                <a:ea typeface="Arial"/>
                <a:cs typeface="Arial"/>
                <a:sym typeface="Arial"/>
              </a:rPr>
              <a:t>rename to KOrigin and allow to make it variable across the image.</a:t>
            </a:r>
            <a:endParaRPr b="0" i="0" sz="2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FF0000"/>
                </a:solidFill>
                <a:latin typeface="Arial"/>
                <a:ea typeface="Arial"/>
                <a:cs typeface="Arial"/>
                <a:sym typeface="Arial"/>
              </a:rPr>
              <a:t>can basically reuse the description of deltaKOA-poly for this.</a:t>
            </a:r>
            <a:endParaRPr b="0" i="0" sz="2000" u="none" cap="none" strike="noStrike">
              <a:solidFill>
                <a:srgbClr val="FF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1" name="Shape 501"/>
        <p:cNvGrpSpPr/>
        <p:nvPr/>
      </p:nvGrpSpPr>
      <p:grpSpPr>
        <a:xfrm>
          <a:off x="0" y="0"/>
          <a:ext cx="0" cy="0"/>
          <a:chOff x="0" y="0"/>
          <a:chExt cx="0" cy="0"/>
        </a:xfrm>
      </p:grpSpPr>
      <p:sp>
        <p:nvSpPr>
          <p:cNvPr id="502" name="Google Shape;502;p3"/>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2. Approval of Agenda</a:t>
            </a:r>
            <a:endParaRPr b="0" i="0" sz="2800" u="none" cap="none" strike="noStrike">
              <a:solidFill>
                <a:srgbClr val="000000"/>
              </a:solidFill>
              <a:latin typeface="Arial"/>
              <a:ea typeface="Arial"/>
              <a:cs typeface="Arial"/>
              <a:sym typeface="Arial"/>
            </a:endParaRPr>
          </a:p>
        </p:txBody>
      </p:sp>
      <p:sp>
        <p:nvSpPr>
          <p:cNvPr id="503" name="Google Shape;503;p3"/>
          <p:cNvSpPr/>
          <p:nvPr/>
        </p:nvSpPr>
        <p:spPr>
          <a:xfrm>
            <a:off x="311760" y="1152360"/>
            <a:ext cx="8516520" cy="341244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1. Is there a motion for approval of the agenda?</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2. Is there a second?</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3. Is there discussion?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4. Is there any opposition?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5. Vote if needed</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9" name="Shape 649"/>
        <p:cNvGrpSpPr/>
        <p:nvPr/>
      </p:nvGrpSpPr>
      <p:grpSpPr>
        <a:xfrm>
          <a:off x="0" y="0"/>
          <a:ext cx="0" cy="0"/>
          <a:chOff x="0" y="0"/>
          <a:chExt cx="0" cy="0"/>
        </a:xfrm>
      </p:grpSpPr>
      <p:sp>
        <p:nvSpPr>
          <p:cNvPr id="650" name="Google Shape;650;ga0fdc9923c_0_19"/>
          <p:cNvSpPr txBox="1"/>
          <p:nvPr/>
        </p:nvSpPr>
        <p:spPr>
          <a:xfrm>
            <a:off x="807450" y="418025"/>
            <a:ext cx="7757700" cy="379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800">
                <a:solidFill>
                  <a:srgbClr val="FF0000"/>
                </a:solidFill>
              </a:rPr>
              <a:t>Possible grid ideas: using </a:t>
            </a:r>
            <a:r>
              <a:rPr b="1" lang="en-US" sz="1800">
                <a:solidFill>
                  <a:srgbClr val="FF0000"/>
                </a:solidFill>
              </a:rPr>
              <a:t>AntennaPattern</a:t>
            </a:r>
            <a:r>
              <a:rPr lang="en-US" sz="1800">
                <a:solidFill>
                  <a:srgbClr val="FF0000"/>
                </a:solidFill>
              </a:rPr>
              <a:t> as an example:</a:t>
            </a:r>
            <a:endParaRPr sz="1800">
              <a:solidFill>
                <a:srgbClr val="FF0000"/>
              </a:solidFill>
            </a:endParaRPr>
          </a:p>
          <a:p>
            <a:pPr indent="0" lvl="0" marL="0" rtl="0" algn="l">
              <a:spcBef>
                <a:spcPts val="0"/>
              </a:spcBef>
              <a:spcAft>
                <a:spcPts val="0"/>
              </a:spcAft>
              <a:buNone/>
            </a:pPr>
            <a:r>
              <a:t/>
            </a:r>
            <a:endParaRPr sz="1800"/>
          </a:p>
          <a:p>
            <a:pPr indent="0" lvl="0" marL="0" rtl="0" algn="l">
              <a:spcBef>
                <a:spcPts val="0"/>
              </a:spcBef>
              <a:spcAft>
                <a:spcPts val="0"/>
              </a:spcAft>
              <a:buNone/>
            </a:pPr>
            <a:r>
              <a:rPr lang="en-US" sz="1800"/>
              <a:t>1. AntennaPattern:</a:t>
            </a:r>
            <a:endParaRPr sz="1800"/>
          </a:p>
          <a:p>
            <a:pPr indent="0" lvl="0" marL="0" rtl="0" algn="l">
              <a:spcBef>
                <a:spcPts val="0"/>
              </a:spcBef>
              <a:spcAft>
                <a:spcPts val="0"/>
              </a:spcAft>
              <a:buNone/>
            </a:pPr>
            <a:r>
              <a:rPr lang="en-US" sz="1800"/>
              <a:t>      angle (1...) DBLs</a:t>
            </a:r>
            <a:endParaRPr sz="1800"/>
          </a:p>
          <a:p>
            <a:pPr indent="0" lvl="0" marL="0" rtl="0" algn="l">
              <a:spcBef>
                <a:spcPts val="0"/>
              </a:spcBef>
              <a:spcAft>
                <a:spcPts val="0"/>
              </a:spcAft>
              <a:buNone/>
            </a:pPr>
            <a:r>
              <a:rPr lang="en-US" sz="1800"/>
              <a:t>      gain (1...) DBLs</a:t>
            </a:r>
            <a:endParaRPr sz="1800"/>
          </a:p>
          <a:p>
            <a:pPr indent="0" lvl="0" marL="0" rtl="0" algn="l">
              <a:spcBef>
                <a:spcPts val="0"/>
              </a:spcBef>
              <a:spcAft>
                <a:spcPts val="0"/>
              </a:spcAft>
              <a:buNone/>
            </a:pPr>
            <a:r>
              <a:rPr lang="en-US" sz="1800"/>
              <a:t>      phase (1..) DBLs</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US" sz="1800"/>
              <a:t>2. Antenna Pattern:</a:t>
            </a:r>
            <a:endParaRPr sz="1800"/>
          </a:p>
          <a:p>
            <a:pPr indent="0" lvl="0" marL="0" rtl="0" algn="l">
              <a:spcBef>
                <a:spcPts val="0"/>
              </a:spcBef>
              <a:spcAft>
                <a:spcPts val="0"/>
              </a:spcAft>
              <a:buNone/>
            </a:pPr>
            <a:r>
              <a:rPr lang="en-US" sz="1800"/>
              <a:t>      XYZ(1...) 3DBLs, where X=angle, Y=gain, Z=phase</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US" sz="1800"/>
              <a:t>3. AntennaPattern:</a:t>
            </a:r>
            <a:endParaRPr sz="1800"/>
          </a:p>
          <a:p>
            <a:pPr indent="0" lvl="0" marL="0" rtl="0" algn="l">
              <a:spcBef>
                <a:spcPts val="0"/>
              </a:spcBef>
              <a:spcAft>
                <a:spcPts val="0"/>
              </a:spcAft>
              <a:buNone/>
            </a:pPr>
            <a:r>
              <a:rPr lang="en-US" sz="1800"/>
              <a:t>      firstAngle (1) DBL</a:t>
            </a:r>
            <a:endParaRPr sz="1800"/>
          </a:p>
          <a:p>
            <a:pPr indent="0" lvl="0" marL="0" rtl="0" algn="l">
              <a:spcBef>
                <a:spcPts val="0"/>
              </a:spcBef>
              <a:spcAft>
                <a:spcPts val="0"/>
              </a:spcAft>
              <a:buNone/>
            </a:pPr>
            <a:r>
              <a:rPr lang="en-US" sz="1800"/>
              <a:t>      deltaAngle (1) DBL</a:t>
            </a:r>
            <a:endParaRPr sz="1800"/>
          </a:p>
          <a:p>
            <a:pPr indent="0" lvl="0" marL="0" rtl="0" algn="l">
              <a:spcBef>
                <a:spcPts val="0"/>
              </a:spcBef>
              <a:spcAft>
                <a:spcPts val="0"/>
              </a:spcAft>
              <a:buNone/>
            </a:pPr>
            <a:r>
              <a:rPr lang="en-US" sz="1800"/>
              <a:t>      gain (1...) DBLs</a:t>
            </a:r>
            <a:endParaRPr sz="1800"/>
          </a:p>
          <a:p>
            <a:pPr indent="0" lvl="0" marL="0" rtl="0" algn="l">
              <a:spcBef>
                <a:spcPts val="0"/>
              </a:spcBef>
              <a:spcAft>
                <a:spcPts val="0"/>
              </a:spcAft>
              <a:buNone/>
            </a:pPr>
            <a:r>
              <a:rPr lang="en-US" sz="1800"/>
              <a:t>      phase (1...) DBLs</a:t>
            </a:r>
            <a:endParaRPr sz="1800"/>
          </a:p>
          <a:p>
            <a:pPr indent="0" lvl="0" marL="0" rtl="0" algn="l">
              <a:spcBef>
                <a:spcPts val="0"/>
              </a:spcBef>
              <a:spcAft>
                <a:spcPts val="0"/>
              </a:spcAft>
              <a:buNone/>
            </a:pPr>
            <a:r>
              <a:t/>
            </a:r>
            <a:endParaRPr sz="18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4" name="Shape 654"/>
        <p:cNvGrpSpPr/>
        <p:nvPr/>
      </p:nvGrpSpPr>
      <p:grpSpPr>
        <a:xfrm>
          <a:off x="0" y="0"/>
          <a:ext cx="0" cy="0"/>
          <a:chOff x="0" y="0"/>
          <a:chExt cx="0" cy="0"/>
        </a:xfrm>
      </p:grpSpPr>
      <p:sp>
        <p:nvSpPr>
          <p:cNvPr id="655" name="Google Shape;655;p11"/>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6. Other Business</a:t>
            </a:r>
            <a:endParaRPr b="0" i="0" sz="2800" u="none" cap="none" strike="noStrike">
              <a:solidFill>
                <a:srgbClr val="000000"/>
              </a:solidFill>
              <a:latin typeface="Arial"/>
              <a:ea typeface="Arial"/>
              <a:cs typeface="Arial"/>
              <a:sym typeface="Arial"/>
            </a:endParaRPr>
          </a:p>
        </p:txBody>
      </p:sp>
      <p:sp>
        <p:nvSpPr>
          <p:cNvPr id="656" name="Google Shape;656;p11"/>
          <p:cNvSpPr/>
          <p:nvPr/>
        </p:nvSpPr>
        <p:spPr>
          <a:xfrm>
            <a:off x="311760" y="1152360"/>
            <a:ext cx="8516520" cy="3412440"/>
          </a:xfrm>
          <a:prstGeom prst="rect">
            <a:avLst/>
          </a:prstGeom>
          <a:noFill/>
          <a:ln>
            <a:noFill/>
          </a:ln>
        </p:spPr>
        <p:txBody>
          <a:bodyPr anchorCtr="0" anchor="ctr" bIns="91425" lIns="90000" spcFirstLastPara="1" rIns="90000" wrap="square" tIns="91425">
            <a:noAutofit/>
          </a:bodyPr>
          <a:lstStyle/>
          <a:p>
            <a:pPr indent="0" lvl="0" marL="0" marR="0" rtl="0" algn="ctr">
              <a:lnSpc>
                <a:spcPct val="115000"/>
              </a:lnSpc>
              <a:spcBef>
                <a:spcPts val="0"/>
              </a:spcBef>
              <a:spcAft>
                <a:spcPts val="0"/>
              </a:spcAft>
              <a:buClr>
                <a:srgbClr val="000000"/>
              </a:buClr>
              <a:buSzPts val="2400"/>
              <a:buFont typeface="Arial"/>
              <a:buNone/>
            </a:pPr>
            <a:r>
              <a:rPr b="1" i="0" lang="en-US" sz="2400" u="none" cap="none" strike="noStrike">
                <a:solidFill>
                  <a:srgbClr val="000000"/>
                </a:solidFill>
                <a:latin typeface="Arial"/>
                <a:ea typeface="Arial"/>
                <a:cs typeface="Arial"/>
                <a:sym typeface="Arial"/>
              </a:rPr>
              <a:t>Anyone can bring up another topic...</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0" name="Shape 660"/>
        <p:cNvGrpSpPr/>
        <p:nvPr/>
      </p:nvGrpSpPr>
      <p:grpSpPr>
        <a:xfrm>
          <a:off x="0" y="0"/>
          <a:ext cx="0" cy="0"/>
          <a:chOff x="0" y="0"/>
          <a:chExt cx="0" cy="0"/>
        </a:xfrm>
      </p:grpSpPr>
      <p:sp>
        <p:nvSpPr>
          <p:cNvPr id="661" name="Google Shape;661;p12"/>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7. Future Meetings</a:t>
            </a:r>
            <a:endParaRPr b="0" i="0" sz="2800" u="none" cap="none" strike="noStrike">
              <a:solidFill>
                <a:srgbClr val="000000"/>
              </a:solidFill>
              <a:latin typeface="Arial"/>
              <a:ea typeface="Arial"/>
              <a:cs typeface="Arial"/>
              <a:sym typeface="Arial"/>
            </a:endParaRPr>
          </a:p>
        </p:txBody>
      </p:sp>
      <p:sp>
        <p:nvSpPr>
          <p:cNvPr id="662" name="Google Shape;662;p12"/>
          <p:cNvSpPr/>
          <p:nvPr/>
        </p:nvSpPr>
        <p:spPr>
          <a:xfrm>
            <a:off x="311760" y="1152360"/>
            <a:ext cx="8516520" cy="341244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Our next meeting will be in 2 weeks:</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 Thursday, November </a:t>
            </a:r>
            <a:r>
              <a:rPr lang="en-US" sz="1800"/>
              <a:t>19</a:t>
            </a:r>
            <a:r>
              <a:rPr b="0" i="0" lang="en-US" sz="1800" u="none" cap="none" strike="noStrike">
                <a:solidFill>
                  <a:srgbClr val="000000"/>
                </a:solidFill>
                <a:latin typeface="Arial"/>
                <a:ea typeface="Arial"/>
                <a:cs typeface="Arial"/>
                <a:sym typeface="Arial"/>
              </a:rPr>
              <a:t>, 2020, 11AM Eastern Time.</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6" name="Shape 666"/>
        <p:cNvGrpSpPr/>
        <p:nvPr/>
      </p:nvGrpSpPr>
      <p:grpSpPr>
        <a:xfrm>
          <a:off x="0" y="0"/>
          <a:ext cx="0" cy="0"/>
          <a:chOff x="0" y="0"/>
          <a:chExt cx="0" cy="0"/>
        </a:xfrm>
      </p:grpSpPr>
      <p:sp>
        <p:nvSpPr>
          <p:cNvPr id="667" name="Google Shape;667;p13"/>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8. Adjourn</a:t>
            </a:r>
            <a:endParaRPr b="0" i="0" sz="2800" u="none" cap="none" strike="noStrike">
              <a:solidFill>
                <a:srgbClr val="000000"/>
              </a:solidFill>
              <a:latin typeface="Arial"/>
              <a:ea typeface="Arial"/>
              <a:cs typeface="Arial"/>
              <a:sym typeface="Arial"/>
            </a:endParaRPr>
          </a:p>
        </p:txBody>
      </p:sp>
      <p:sp>
        <p:nvSpPr>
          <p:cNvPr id="668" name="Google Shape;668;p13"/>
          <p:cNvSpPr/>
          <p:nvPr/>
        </p:nvSpPr>
        <p:spPr>
          <a:xfrm>
            <a:off x="311760" y="1152360"/>
            <a:ext cx="8516520" cy="341244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1. Is there a motion to Adjourn?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2. Is there a second?</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3. Is there discussion?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4. Is there any opposition?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5. Vote if needed</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7" name="Shape 507"/>
        <p:cNvGrpSpPr/>
        <p:nvPr/>
      </p:nvGrpSpPr>
      <p:grpSpPr>
        <a:xfrm>
          <a:off x="0" y="0"/>
          <a:ext cx="0" cy="0"/>
          <a:chOff x="0" y="0"/>
          <a:chExt cx="0" cy="0"/>
        </a:xfrm>
      </p:grpSpPr>
      <p:sp>
        <p:nvSpPr>
          <p:cNvPr id="508" name="Google Shape;508;p4"/>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3. Approval of Minutes of previous mtg</a:t>
            </a:r>
            <a:endParaRPr b="0" i="0" sz="2800" u="none" cap="none" strike="noStrike">
              <a:solidFill>
                <a:srgbClr val="000000"/>
              </a:solidFill>
              <a:latin typeface="Arial"/>
              <a:ea typeface="Arial"/>
              <a:cs typeface="Arial"/>
              <a:sym typeface="Arial"/>
            </a:endParaRPr>
          </a:p>
        </p:txBody>
      </p:sp>
      <p:sp>
        <p:nvSpPr>
          <p:cNvPr id="509" name="Google Shape;509;p4"/>
          <p:cNvSpPr/>
          <p:nvPr/>
        </p:nvSpPr>
        <p:spPr>
          <a:xfrm>
            <a:off x="311760" y="1152360"/>
            <a:ext cx="8516520" cy="341244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see:</a:t>
            </a:r>
            <a:r>
              <a:rPr b="0" i="0" lang="en-US" sz="1400" u="none" cap="none" strike="noStrike">
                <a:solidFill>
                  <a:srgbClr val="000000"/>
                </a:solidFill>
                <a:latin typeface="Arial"/>
                <a:ea typeface="Arial"/>
                <a:cs typeface="Arial"/>
                <a:sym typeface="Arial"/>
              </a:rPr>
              <a:t> </a:t>
            </a:r>
            <a:r>
              <a:rPr b="0" i="0" lang="en-US" sz="1800" u="sng" cap="none" strike="noStrike">
                <a:solidFill>
                  <a:srgbClr val="0097A7"/>
                </a:solidFill>
                <a:latin typeface="Arial"/>
                <a:ea typeface="Arial"/>
                <a:cs typeface="Arial"/>
                <a:sym typeface="Arial"/>
                <a:hlinkClick r:id="rId3">
                  <a:extLst>
                    <a:ext uri="{A12FA001-AC4F-418D-AE19-62706E023703}">
                      <ahyp:hlinkClr val="tx"/>
                    </a:ext>
                  </a:extLst>
                </a:hlinkClick>
              </a:rPr>
              <a:t>https://sagroups.ieee.org/sar/</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1. Is there a motion for approval of the minutes?</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2. Is there a second?</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3. Is there discussion?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4. Is there any opposition?</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5. Vote if needed</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3" name="Shape 513"/>
        <p:cNvGrpSpPr/>
        <p:nvPr/>
      </p:nvGrpSpPr>
      <p:grpSpPr>
        <a:xfrm>
          <a:off x="0" y="0"/>
          <a:ext cx="0" cy="0"/>
          <a:chOff x="0" y="0"/>
          <a:chExt cx="0" cy="0"/>
        </a:xfrm>
      </p:grpSpPr>
      <p:sp>
        <p:nvSpPr>
          <p:cNvPr id="514" name="Google Shape;514;p5"/>
          <p:cNvSpPr/>
          <p:nvPr/>
        </p:nvSpPr>
        <p:spPr>
          <a:xfrm>
            <a:off x="311760" y="444960"/>
            <a:ext cx="8516520" cy="568800"/>
          </a:xfrm>
          <a:prstGeom prst="rect">
            <a:avLst/>
          </a:prstGeom>
          <a:noFill/>
          <a:ln>
            <a:noFill/>
          </a:ln>
        </p:spPr>
        <p:txBody>
          <a:bodyPr anchorCtr="0" anchor="t" bIns="91425" lIns="90000" spcFirstLastPara="1" rIns="90000" wrap="square" tIns="91425">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4. IEEE Patent and Copyright Policy</a:t>
            </a:r>
            <a:endParaRPr b="0" i="0" sz="2800" u="none" cap="none" strike="noStrike">
              <a:solidFill>
                <a:srgbClr val="000000"/>
              </a:solidFill>
              <a:latin typeface="Arial"/>
              <a:ea typeface="Arial"/>
              <a:cs typeface="Arial"/>
              <a:sym typeface="Arial"/>
            </a:endParaRPr>
          </a:p>
        </p:txBody>
      </p:sp>
      <p:sp>
        <p:nvSpPr>
          <p:cNvPr id="515" name="Google Shape;515;p5"/>
          <p:cNvSpPr/>
          <p:nvPr/>
        </p:nvSpPr>
        <p:spPr>
          <a:xfrm>
            <a:off x="311760" y="1152360"/>
            <a:ext cx="8516520" cy="3412440"/>
          </a:xfrm>
          <a:prstGeom prst="rect">
            <a:avLst/>
          </a:prstGeom>
          <a:noFill/>
          <a:ln>
            <a:noFill/>
          </a:ln>
        </p:spPr>
        <p:txBody>
          <a:bodyPr anchorCtr="0" anchor="t" bIns="91425" lIns="90000" spcFirstLastPara="1" rIns="90000" wrap="square" tIns="91425">
            <a:noAutofit/>
          </a:bodyPr>
          <a:lstStyle/>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15000"/>
              </a:lnSpc>
              <a:spcBef>
                <a:spcPts val="1599"/>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9" name="Shape 519"/>
        <p:cNvGrpSpPr/>
        <p:nvPr/>
      </p:nvGrpSpPr>
      <p:grpSpPr>
        <a:xfrm>
          <a:off x="0" y="0"/>
          <a:ext cx="0" cy="0"/>
          <a:chOff x="0" y="0"/>
          <a:chExt cx="0" cy="0"/>
        </a:xfrm>
      </p:grpSpPr>
      <p:sp>
        <p:nvSpPr>
          <p:cNvPr id="520" name="Google Shape;520;g890ac4a122_0_410"/>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SzPts val="1400"/>
              <a:buNone/>
            </a:pPr>
            <a:r>
              <a:rPr lang="en-US"/>
              <a:t>PATENT POLICY INFORMATION</a:t>
            </a:r>
            <a:endParaRPr/>
          </a:p>
        </p:txBody>
      </p:sp>
      <p:sp>
        <p:nvSpPr>
          <p:cNvPr id="521" name="Google Shape;521;g890ac4a122_0_410"/>
          <p:cNvSpPr txBox="1"/>
          <p:nvPr>
            <p:ph idx="1" type="body"/>
          </p:nvPr>
        </p:nvSpPr>
        <p:spPr>
          <a:xfrm>
            <a:off x="457200" y="1367792"/>
            <a:ext cx="8229600" cy="3262200"/>
          </a:xfrm>
          <a:prstGeom prst="rect">
            <a:avLst/>
          </a:prstGeom>
          <a:noFill/>
          <a:ln>
            <a:noFill/>
          </a:ln>
        </p:spPr>
        <p:txBody>
          <a:bodyPr anchorCtr="0" anchor="t" bIns="0" lIns="0" spcFirstLastPara="1" rIns="0" wrap="square" tIns="0">
            <a:noAutofit/>
          </a:bodyPr>
          <a:lstStyle/>
          <a:p>
            <a:pPr indent="0" lvl="0" marL="0" rtl="0" algn="l">
              <a:lnSpc>
                <a:spcPct val="70000"/>
              </a:lnSpc>
              <a:spcBef>
                <a:spcPts val="0"/>
              </a:spcBef>
              <a:spcAft>
                <a:spcPts val="0"/>
              </a:spcAft>
              <a:buSzPts val="1400"/>
              <a:buNone/>
            </a:pPr>
            <a:r>
              <a:rPr lang="en-US" sz="1437">
                <a:latin typeface="Arial"/>
                <a:ea typeface="Arial"/>
                <a:cs typeface="Arial"/>
                <a:sym typeface="Arial"/>
              </a:rPr>
              <a:t>Participants have a duty to inform the IEEE</a:t>
            </a:r>
            <a:endParaRPr/>
          </a:p>
          <a:p>
            <a:pPr indent="0" lvl="0" marL="0" rtl="0" algn="l">
              <a:lnSpc>
                <a:spcPct val="70000"/>
              </a:lnSpc>
              <a:spcBef>
                <a:spcPts val="563"/>
              </a:spcBef>
              <a:spcAft>
                <a:spcPts val="0"/>
              </a:spcAft>
              <a:buSzPts val="1400"/>
              <a:buNone/>
            </a:pPr>
            <a:r>
              <a:t/>
            </a:r>
            <a:endParaRPr b="0" sz="875">
              <a:latin typeface="Arial"/>
              <a:ea typeface="Arial"/>
              <a:cs typeface="Arial"/>
              <a:sym typeface="Arial"/>
            </a:endParaRPr>
          </a:p>
          <a:p>
            <a:pPr indent="-171450" lvl="1" marL="171450" rtl="0" algn="l">
              <a:lnSpc>
                <a:spcPct val="130000"/>
              </a:lnSpc>
              <a:spcBef>
                <a:spcPts val="563"/>
              </a:spcBef>
              <a:spcAft>
                <a:spcPts val="0"/>
              </a:spcAft>
              <a:buClr>
                <a:srgbClr val="00B5E2"/>
              </a:buClr>
              <a:buSzPts val="1250"/>
              <a:buFont typeface="Noto Sans Symbols"/>
              <a:buChar char="▪"/>
            </a:pPr>
            <a:r>
              <a:rPr lang="en-US" sz="1250">
                <a:latin typeface="Arial"/>
                <a:ea typeface="Arial"/>
                <a:cs typeface="Arial"/>
                <a:sym typeface="Arial"/>
              </a:rPr>
              <a:t>Participants </a:t>
            </a:r>
            <a:r>
              <a:rPr lang="en-US" sz="1250" u="sng">
                <a:latin typeface="Arial"/>
                <a:ea typeface="Arial"/>
                <a:cs typeface="Arial"/>
                <a:sym typeface="Arial"/>
              </a:rPr>
              <a:t>shall</a:t>
            </a:r>
            <a:r>
              <a:rPr lang="en-US" sz="1250">
                <a:latin typeface="Arial"/>
                <a:ea typeface="Arial"/>
                <a:cs typeface="Arial"/>
                <a:sym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sz="1250">
              <a:latin typeface="Arial"/>
              <a:ea typeface="Arial"/>
              <a:cs typeface="Arial"/>
              <a:sym typeface="Arial"/>
            </a:endParaRPr>
          </a:p>
          <a:p>
            <a:pPr indent="-171450" lvl="1" marL="171450" rtl="0" algn="l">
              <a:lnSpc>
                <a:spcPct val="130000"/>
              </a:lnSpc>
              <a:spcBef>
                <a:spcPts val="563"/>
              </a:spcBef>
              <a:spcAft>
                <a:spcPts val="0"/>
              </a:spcAft>
              <a:buClr>
                <a:srgbClr val="00B5E2"/>
              </a:buClr>
              <a:buSzPts val="1250"/>
              <a:buFont typeface="Noto Sans Symbols"/>
              <a:buChar char="▪"/>
            </a:pPr>
            <a:r>
              <a:rPr lang="en-US" sz="1250">
                <a:latin typeface="Arial"/>
                <a:ea typeface="Arial"/>
                <a:cs typeface="Arial"/>
                <a:sym typeface="Arial"/>
              </a:rPr>
              <a:t>Participants </a:t>
            </a:r>
            <a:r>
              <a:rPr lang="en-US" sz="1250" u="sng">
                <a:latin typeface="Arial"/>
                <a:ea typeface="Arial"/>
                <a:cs typeface="Arial"/>
                <a:sym typeface="Arial"/>
              </a:rPr>
              <a:t>should </a:t>
            </a:r>
            <a:r>
              <a:rPr lang="en-US" sz="1250">
                <a:latin typeface="Arial"/>
                <a:ea typeface="Arial"/>
                <a:cs typeface="Arial"/>
                <a:sym typeface="Arial"/>
              </a:rPr>
              <a:t>inform the IEEE (or cause the IEEE to be informed) of the identity of any other holders of potential Essential Patent Claims.</a:t>
            </a:r>
            <a:endParaRPr sz="1250">
              <a:latin typeface="Arial"/>
              <a:ea typeface="Arial"/>
              <a:cs typeface="Arial"/>
              <a:sym typeface="Arial"/>
            </a:endParaRPr>
          </a:p>
          <a:p>
            <a:pPr indent="-171450" lvl="1" marL="171450" rtl="0" algn="l">
              <a:lnSpc>
                <a:spcPct val="130000"/>
              </a:lnSpc>
              <a:spcBef>
                <a:spcPts val="563"/>
              </a:spcBef>
              <a:spcAft>
                <a:spcPts val="0"/>
              </a:spcAft>
              <a:buClr>
                <a:srgbClr val="00B5E2"/>
              </a:buClr>
              <a:buSzPts val="1250"/>
              <a:buFont typeface="Noto Sans Symbols"/>
              <a:buChar char="▪"/>
            </a:pPr>
            <a:r>
              <a:rPr lang="en-US" sz="1250">
                <a:latin typeface="Arial"/>
                <a:ea typeface="Arial"/>
                <a:cs typeface="Arial"/>
                <a:sym typeface="Arial"/>
              </a:rPr>
              <a:t>Early identification of holders of potential Essential Patent Claims is encouraged.</a:t>
            </a:r>
            <a:endParaRPr sz="1250">
              <a:latin typeface="Arial"/>
              <a:ea typeface="Arial"/>
              <a:cs typeface="Arial"/>
              <a:sym typeface="Arial"/>
            </a:endParaRPr>
          </a:p>
          <a:p>
            <a:pPr indent="0" lvl="0" marL="0" rtl="0" algn="l">
              <a:lnSpc>
                <a:spcPct val="70000"/>
              </a:lnSpc>
              <a:spcBef>
                <a:spcPts val="563"/>
              </a:spcBef>
              <a:spcAft>
                <a:spcPts val="0"/>
              </a:spcAft>
              <a:buSzPts val="1400"/>
              <a:buNone/>
            </a:pPr>
            <a:r>
              <a:t/>
            </a:r>
            <a:endParaRPr b="0" sz="750">
              <a:latin typeface="Arial"/>
              <a:ea typeface="Arial"/>
              <a:cs typeface="Arial"/>
              <a:sym typeface="Arial"/>
            </a:endParaRPr>
          </a:p>
          <a:p>
            <a:pPr indent="-123825" lvl="0" marL="171450" rtl="0" algn="l">
              <a:lnSpc>
                <a:spcPct val="70000"/>
              </a:lnSpc>
              <a:spcBef>
                <a:spcPts val="563"/>
              </a:spcBef>
              <a:spcAft>
                <a:spcPts val="0"/>
              </a:spcAft>
              <a:buClr>
                <a:srgbClr val="00B5E2"/>
              </a:buClr>
              <a:buSzPts val="750"/>
              <a:buFont typeface="Noto Sans Symbols"/>
              <a:buNone/>
            </a:pPr>
            <a:r>
              <a:t/>
            </a:r>
            <a:endParaRPr b="0" sz="750">
              <a:latin typeface="Arial"/>
              <a:ea typeface="Arial"/>
              <a:cs typeface="Arial"/>
              <a:sym typeface="Arial"/>
            </a:endParaRPr>
          </a:p>
          <a:p>
            <a:pPr indent="-123825" lvl="0" marL="171450" rtl="0" algn="l">
              <a:lnSpc>
                <a:spcPct val="70000"/>
              </a:lnSpc>
              <a:spcBef>
                <a:spcPts val="563"/>
              </a:spcBef>
              <a:spcAft>
                <a:spcPts val="0"/>
              </a:spcAft>
              <a:buClr>
                <a:schemeClr val="dk1"/>
              </a:buClr>
              <a:buSzPts val="750"/>
              <a:buFont typeface="Noto Sans Symbols"/>
              <a:buNone/>
            </a:pPr>
            <a:r>
              <a:t/>
            </a:r>
            <a:endParaRPr b="0" sz="750">
              <a:latin typeface="Arial"/>
              <a:ea typeface="Arial"/>
              <a:cs typeface="Arial"/>
              <a:sym typeface="Arial"/>
            </a:endParaRPr>
          </a:p>
          <a:p>
            <a:pPr indent="-123825" lvl="0" marL="171450" rtl="0" algn="l">
              <a:lnSpc>
                <a:spcPct val="70000"/>
              </a:lnSpc>
              <a:spcBef>
                <a:spcPts val="563"/>
              </a:spcBef>
              <a:spcAft>
                <a:spcPts val="0"/>
              </a:spcAft>
              <a:buClr>
                <a:schemeClr val="dk1"/>
              </a:buClr>
              <a:buSzPts val="750"/>
              <a:buFont typeface="Noto Sans Symbols"/>
              <a:buNone/>
            </a:pPr>
            <a:r>
              <a:t/>
            </a:r>
            <a:endParaRPr sz="750"/>
          </a:p>
        </p:txBody>
      </p:sp>
      <p:sp>
        <p:nvSpPr>
          <p:cNvPr id="522" name="Google Shape;522;g890ac4a122_0_410"/>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700"/>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6" name="Shape 526"/>
        <p:cNvGrpSpPr/>
        <p:nvPr/>
      </p:nvGrpSpPr>
      <p:grpSpPr>
        <a:xfrm>
          <a:off x="0" y="0"/>
          <a:ext cx="0" cy="0"/>
          <a:chOff x="0" y="0"/>
          <a:chExt cx="0" cy="0"/>
        </a:xfrm>
      </p:grpSpPr>
      <p:sp>
        <p:nvSpPr>
          <p:cNvPr id="527" name="Google Shape;527;g890ac4a122_0_416"/>
          <p:cNvSpPr txBox="1"/>
          <p:nvPr>
            <p:ph type="title"/>
          </p:nvPr>
        </p:nvSpPr>
        <p:spPr>
          <a:xfrm>
            <a:off x="457200" y="274639"/>
            <a:ext cx="8229600" cy="3714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SzPts val="1400"/>
              <a:buNone/>
            </a:pPr>
            <a:r>
              <a:rPr lang="en-US"/>
              <a:t>PATENT POLICY INFORMATION</a:t>
            </a:r>
            <a:endParaRPr/>
          </a:p>
        </p:txBody>
      </p:sp>
      <p:sp>
        <p:nvSpPr>
          <p:cNvPr id="528" name="Google Shape;528;g890ac4a122_0_416"/>
          <p:cNvSpPr txBox="1"/>
          <p:nvPr>
            <p:ph idx="1" type="body"/>
          </p:nvPr>
        </p:nvSpPr>
        <p:spPr>
          <a:xfrm>
            <a:off x="457200" y="1367792"/>
            <a:ext cx="8229600" cy="3262200"/>
          </a:xfrm>
          <a:prstGeom prst="rect">
            <a:avLst/>
          </a:prstGeom>
          <a:noFill/>
          <a:ln>
            <a:noFill/>
          </a:ln>
        </p:spPr>
        <p:txBody>
          <a:bodyPr anchorCtr="0" anchor="t" bIns="0" lIns="0" spcFirstLastPara="1" rIns="0" wrap="square" tIns="0">
            <a:noAutofit/>
          </a:bodyPr>
          <a:lstStyle/>
          <a:p>
            <a:pPr indent="0" lvl="0" marL="0" rtl="0" algn="l">
              <a:lnSpc>
                <a:spcPct val="70000"/>
              </a:lnSpc>
              <a:spcBef>
                <a:spcPts val="0"/>
              </a:spcBef>
              <a:spcAft>
                <a:spcPts val="0"/>
              </a:spcAft>
              <a:buSzPts val="1400"/>
              <a:buNone/>
            </a:pPr>
            <a:r>
              <a:rPr lang="en-US" sz="1437">
                <a:latin typeface="Arial"/>
                <a:ea typeface="Arial"/>
                <a:cs typeface="Arial"/>
                <a:sym typeface="Arial"/>
              </a:rPr>
              <a:t>Ways to inform the IEEE</a:t>
            </a:r>
            <a:endParaRPr/>
          </a:p>
          <a:p>
            <a:pPr indent="0" lvl="0" marL="0" rtl="0" algn="l">
              <a:lnSpc>
                <a:spcPct val="70000"/>
              </a:lnSpc>
              <a:spcBef>
                <a:spcPts val="563"/>
              </a:spcBef>
              <a:spcAft>
                <a:spcPts val="0"/>
              </a:spcAft>
              <a:buSzPts val="1400"/>
              <a:buNone/>
            </a:pPr>
            <a:r>
              <a:t/>
            </a:r>
            <a:endParaRPr b="0" sz="875">
              <a:latin typeface="Arial"/>
              <a:ea typeface="Arial"/>
              <a:cs typeface="Arial"/>
              <a:sym typeface="Arial"/>
            </a:endParaRPr>
          </a:p>
          <a:p>
            <a:pPr indent="-171450" lvl="1" marL="171450" rtl="0" algn="l">
              <a:lnSpc>
                <a:spcPct val="130000"/>
              </a:lnSpc>
              <a:spcBef>
                <a:spcPts val="563"/>
              </a:spcBef>
              <a:spcAft>
                <a:spcPts val="0"/>
              </a:spcAft>
              <a:buClr>
                <a:srgbClr val="00B5E2"/>
              </a:buClr>
              <a:buSzPts val="1250"/>
              <a:buFont typeface="Noto Sans Symbols"/>
              <a:buChar char="▪"/>
            </a:pPr>
            <a:r>
              <a:rPr lang="en-US" sz="1250">
                <a:latin typeface="Arial"/>
                <a:ea typeface="Arial"/>
                <a:cs typeface="Arial"/>
                <a:sym typeface="Arial"/>
              </a:rPr>
              <a:t>Cause an LOA to be submitted to the IEEE SA (patcom@ieee.org); or</a:t>
            </a:r>
            <a:endParaRPr/>
          </a:p>
          <a:p>
            <a:pPr indent="-171450" lvl="1" marL="171450" rtl="0" algn="l">
              <a:lnSpc>
                <a:spcPct val="130000"/>
              </a:lnSpc>
              <a:spcBef>
                <a:spcPts val="563"/>
              </a:spcBef>
              <a:spcAft>
                <a:spcPts val="0"/>
              </a:spcAft>
              <a:buClr>
                <a:srgbClr val="00B5E2"/>
              </a:buClr>
              <a:buSzPts val="1250"/>
              <a:buFont typeface="Noto Sans Symbols"/>
              <a:buChar char="▪"/>
            </a:pPr>
            <a:r>
              <a:rPr lang="en-US" sz="1250">
                <a:latin typeface="Arial"/>
                <a:ea typeface="Arial"/>
                <a:cs typeface="Arial"/>
                <a:sym typeface="Arial"/>
              </a:rPr>
              <a:t>Provide the chair of this group with the identity of the holder(s) of any and all such claims as soon as possible; or</a:t>
            </a:r>
            <a:endParaRPr/>
          </a:p>
          <a:p>
            <a:pPr indent="-171450" lvl="1" marL="171450" rtl="0" algn="l">
              <a:lnSpc>
                <a:spcPct val="130000"/>
              </a:lnSpc>
              <a:spcBef>
                <a:spcPts val="563"/>
              </a:spcBef>
              <a:spcAft>
                <a:spcPts val="0"/>
              </a:spcAft>
              <a:buClr>
                <a:srgbClr val="00B5E2"/>
              </a:buClr>
              <a:buSzPts val="1250"/>
              <a:buFont typeface="Noto Sans Symbols"/>
              <a:buChar char="▪"/>
            </a:pPr>
            <a:r>
              <a:rPr lang="en-US" sz="1250">
                <a:latin typeface="Arial"/>
                <a:ea typeface="Arial"/>
                <a:cs typeface="Arial"/>
                <a:sym typeface="Arial"/>
              </a:rPr>
              <a:t>Speak up now and respond to this Call for Potentially Essential Patents</a:t>
            </a:r>
            <a:endParaRPr/>
          </a:p>
          <a:p>
            <a:pPr indent="-342899" lvl="2" marL="425052" rtl="0" algn="l">
              <a:lnSpc>
                <a:spcPct val="130000"/>
              </a:lnSpc>
              <a:spcBef>
                <a:spcPts val="563"/>
              </a:spcBef>
              <a:spcAft>
                <a:spcPts val="0"/>
              </a:spcAft>
              <a:buClr>
                <a:srgbClr val="00B5E2"/>
              </a:buClr>
              <a:buSzPts val="1187"/>
              <a:buFont typeface="Courier New"/>
              <a:buChar char="o"/>
            </a:pPr>
            <a:r>
              <a:rPr b="0" lang="en-US" sz="1187">
                <a:latin typeface="Arial"/>
                <a:ea typeface="Arial"/>
                <a:cs typeface="Arial"/>
                <a:sym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b="0" sz="1187">
              <a:latin typeface="Arial"/>
              <a:ea typeface="Arial"/>
              <a:cs typeface="Arial"/>
              <a:sym typeface="Arial"/>
            </a:endParaRPr>
          </a:p>
          <a:p>
            <a:pPr indent="0" lvl="0" marL="0" rtl="0" algn="l">
              <a:lnSpc>
                <a:spcPct val="70000"/>
              </a:lnSpc>
              <a:spcBef>
                <a:spcPts val="563"/>
              </a:spcBef>
              <a:spcAft>
                <a:spcPts val="0"/>
              </a:spcAft>
              <a:buSzPts val="1400"/>
              <a:buNone/>
            </a:pPr>
            <a:r>
              <a:t/>
            </a:r>
            <a:endParaRPr b="0" sz="750">
              <a:latin typeface="Arial"/>
              <a:ea typeface="Arial"/>
              <a:cs typeface="Arial"/>
              <a:sym typeface="Arial"/>
            </a:endParaRPr>
          </a:p>
          <a:p>
            <a:pPr indent="-123825" lvl="0" marL="171450" rtl="0" algn="l">
              <a:lnSpc>
                <a:spcPct val="70000"/>
              </a:lnSpc>
              <a:spcBef>
                <a:spcPts val="563"/>
              </a:spcBef>
              <a:spcAft>
                <a:spcPts val="0"/>
              </a:spcAft>
              <a:buClr>
                <a:srgbClr val="00B5E2"/>
              </a:buClr>
              <a:buSzPts val="750"/>
              <a:buFont typeface="Noto Sans Symbols"/>
              <a:buNone/>
            </a:pPr>
            <a:r>
              <a:t/>
            </a:r>
            <a:endParaRPr b="0" sz="750">
              <a:latin typeface="Arial"/>
              <a:ea typeface="Arial"/>
              <a:cs typeface="Arial"/>
              <a:sym typeface="Arial"/>
            </a:endParaRPr>
          </a:p>
          <a:p>
            <a:pPr indent="-123825" lvl="0" marL="171450" rtl="0" algn="l">
              <a:lnSpc>
                <a:spcPct val="70000"/>
              </a:lnSpc>
              <a:spcBef>
                <a:spcPts val="563"/>
              </a:spcBef>
              <a:spcAft>
                <a:spcPts val="0"/>
              </a:spcAft>
              <a:buClr>
                <a:schemeClr val="dk1"/>
              </a:buClr>
              <a:buSzPts val="750"/>
              <a:buFont typeface="Noto Sans Symbols"/>
              <a:buNone/>
            </a:pPr>
            <a:r>
              <a:t/>
            </a:r>
            <a:endParaRPr b="0" sz="750">
              <a:latin typeface="Arial"/>
              <a:ea typeface="Arial"/>
              <a:cs typeface="Arial"/>
              <a:sym typeface="Arial"/>
            </a:endParaRPr>
          </a:p>
          <a:p>
            <a:pPr indent="-123825" lvl="0" marL="171450" rtl="0" algn="l">
              <a:lnSpc>
                <a:spcPct val="70000"/>
              </a:lnSpc>
              <a:spcBef>
                <a:spcPts val="563"/>
              </a:spcBef>
              <a:spcAft>
                <a:spcPts val="0"/>
              </a:spcAft>
              <a:buClr>
                <a:schemeClr val="dk1"/>
              </a:buClr>
              <a:buSzPts val="750"/>
              <a:buFont typeface="Noto Sans Symbols"/>
              <a:buNone/>
            </a:pPr>
            <a:r>
              <a:t/>
            </a:r>
            <a:endParaRPr sz="750"/>
          </a:p>
        </p:txBody>
      </p:sp>
      <p:sp>
        <p:nvSpPr>
          <p:cNvPr id="529" name="Google Shape;529;g890ac4a122_0_416"/>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700"/>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3" name="Shape 533"/>
        <p:cNvGrpSpPr/>
        <p:nvPr/>
      </p:nvGrpSpPr>
      <p:grpSpPr>
        <a:xfrm>
          <a:off x="0" y="0"/>
          <a:ext cx="0" cy="0"/>
          <a:chOff x="0" y="0"/>
          <a:chExt cx="0" cy="0"/>
        </a:xfrm>
      </p:grpSpPr>
      <p:sp>
        <p:nvSpPr>
          <p:cNvPr id="534" name="Google Shape;534;g890ac4a122_0_422"/>
          <p:cNvSpPr txBox="1"/>
          <p:nvPr>
            <p:ph type="title"/>
          </p:nvPr>
        </p:nvSpPr>
        <p:spPr>
          <a:xfrm>
            <a:off x="457200" y="341751"/>
            <a:ext cx="8229600" cy="6147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SzPts val="1400"/>
              <a:buNone/>
            </a:pPr>
            <a:r>
              <a:rPr lang="en-US"/>
              <a:t>IEEE SA COPYRIGHT POLICY</a:t>
            </a:r>
            <a:endParaRPr/>
          </a:p>
        </p:txBody>
      </p:sp>
      <p:sp>
        <p:nvSpPr>
          <p:cNvPr id="535" name="Google Shape;535;g890ac4a122_0_422"/>
          <p:cNvSpPr txBox="1"/>
          <p:nvPr>
            <p:ph idx="1" type="body"/>
          </p:nvPr>
        </p:nvSpPr>
        <p:spPr>
          <a:xfrm>
            <a:off x="457200" y="1370013"/>
            <a:ext cx="8229600" cy="32622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SzPts val="1400"/>
              <a:buNone/>
            </a:pPr>
            <a:r>
              <a:rPr lang="en-US" sz="1600"/>
              <a:t>By participating in this activity, you agree to comply with the IEEE Code of Ethics, all applicable laws, and all IEEE policies and procedures including, but not limited to, the IEEE SA Copyright Policy. </a:t>
            </a:r>
            <a:endParaRPr/>
          </a:p>
          <a:p>
            <a:pPr indent="0" lvl="0" marL="0" rtl="0" algn="l">
              <a:lnSpc>
                <a:spcPct val="90000"/>
              </a:lnSpc>
              <a:spcBef>
                <a:spcPts val="0"/>
              </a:spcBef>
              <a:spcAft>
                <a:spcPts val="0"/>
              </a:spcAft>
              <a:buSzPts val="1400"/>
              <a:buNone/>
            </a:pPr>
            <a:r>
              <a:t/>
            </a:r>
            <a:endParaRPr sz="2200">
              <a:latin typeface="Arial"/>
              <a:ea typeface="Arial"/>
              <a:cs typeface="Arial"/>
              <a:sym typeface="Arial"/>
            </a:endParaRPr>
          </a:p>
          <a:p>
            <a:pPr indent="-133350" lvl="2" marL="84535" rtl="0" algn="l">
              <a:lnSpc>
                <a:spcPct val="100000"/>
              </a:lnSpc>
              <a:spcBef>
                <a:spcPts val="300"/>
              </a:spcBef>
              <a:spcAft>
                <a:spcPts val="0"/>
              </a:spcAft>
              <a:buSzPts val="2100"/>
              <a:buChar char="▪"/>
            </a:pPr>
            <a:r>
              <a:rPr lang="en-US" sz="1400"/>
              <a:t>Previously Published material (copyright assertion indicated) shall not be presented/submitted to the Working Group nor incorporated into a Working Group draft unless permission is granted. </a:t>
            </a:r>
            <a:endParaRPr/>
          </a:p>
          <a:p>
            <a:pPr indent="-133350" lvl="2" marL="84535" rtl="0" algn="l">
              <a:lnSpc>
                <a:spcPct val="100000"/>
              </a:lnSpc>
              <a:spcBef>
                <a:spcPts val="300"/>
              </a:spcBef>
              <a:spcAft>
                <a:spcPts val="0"/>
              </a:spcAft>
              <a:buSzPts val="2100"/>
              <a:buChar char="▪"/>
            </a:pPr>
            <a:r>
              <a:rPr lang="en-US" sz="1400"/>
              <a:t>Prior to presentation or submission, you shall notify the Working Group Chair of previously Published material and should assist the Chair in obtaining copyright permission acceptable to IEEE SA.</a:t>
            </a:r>
            <a:endParaRPr/>
          </a:p>
          <a:p>
            <a:pPr indent="-133350" lvl="2" marL="84535" rtl="0" algn="l">
              <a:lnSpc>
                <a:spcPct val="100000"/>
              </a:lnSpc>
              <a:spcBef>
                <a:spcPts val="300"/>
              </a:spcBef>
              <a:spcAft>
                <a:spcPts val="0"/>
              </a:spcAft>
              <a:buSzPts val="2100"/>
              <a:buChar char="▪"/>
            </a:pPr>
            <a:r>
              <a:rPr lang="en-US" sz="1400"/>
              <a:t>For material that is not previously Published, IEEE is automatically granted a license to use any material that is presented or submitted.</a:t>
            </a:r>
            <a:endParaRPr/>
          </a:p>
          <a:p>
            <a:pPr indent="0" lvl="2" marL="84535" rtl="0" algn="l">
              <a:lnSpc>
                <a:spcPct val="100000"/>
              </a:lnSpc>
              <a:spcBef>
                <a:spcPts val="300"/>
              </a:spcBef>
              <a:spcAft>
                <a:spcPts val="0"/>
              </a:spcAft>
              <a:buSzPts val="2100"/>
              <a:buNone/>
            </a:pPr>
            <a:r>
              <a:t/>
            </a:r>
            <a:endParaRPr sz="1400"/>
          </a:p>
        </p:txBody>
      </p:sp>
      <p:sp>
        <p:nvSpPr>
          <p:cNvPr id="536" name="Google Shape;536;g890ac4a122_0_422"/>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700"/>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0" name="Shape 540"/>
        <p:cNvGrpSpPr/>
        <p:nvPr/>
      </p:nvGrpSpPr>
      <p:grpSpPr>
        <a:xfrm>
          <a:off x="0" y="0"/>
          <a:ext cx="0" cy="0"/>
          <a:chOff x="0" y="0"/>
          <a:chExt cx="0" cy="0"/>
        </a:xfrm>
      </p:grpSpPr>
      <p:sp>
        <p:nvSpPr>
          <p:cNvPr id="541" name="Google Shape;541;g890ac4a122_0_428"/>
          <p:cNvSpPr txBox="1"/>
          <p:nvPr>
            <p:ph type="title"/>
          </p:nvPr>
        </p:nvSpPr>
        <p:spPr>
          <a:xfrm>
            <a:off x="457200" y="341751"/>
            <a:ext cx="8229600" cy="6147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SzPts val="1400"/>
              <a:buNone/>
            </a:pPr>
            <a:r>
              <a:rPr lang="en-US"/>
              <a:t>IEEE SA COPYRIGHT POLICY</a:t>
            </a:r>
            <a:endParaRPr/>
          </a:p>
        </p:txBody>
      </p:sp>
      <p:sp>
        <p:nvSpPr>
          <p:cNvPr id="542" name="Google Shape;542;g890ac4a122_0_428"/>
          <p:cNvSpPr txBox="1"/>
          <p:nvPr>
            <p:ph idx="1" type="body"/>
          </p:nvPr>
        </p:nvSpPr>
        <p:spPr>
          <a:xfrm>
            <a:off x="457200" y="770120"/>
            <a:ext cx="8229600" cy="3390900"/>
          </a:xfrm>
          <a:prstGeom prst="rect">
            <a:avLst/>
          </a:prstGeom>
          <a:noFill/>
          <a:ln>
            <a:noFill/>
          </a:ln>
        </p:spPr>
        <p:txBody>
          <a:bodyPr anchorCtr="0" anchor="t" bIns="0" lIns="0" spcFirstLastPara="1" rIns="0" wrap="square" tIns="0">
            <a:noAutofit/>
          </a:bodyPr>
          <a:lstStyle/>
          <a:p>
            <a:pPr indent="-145732" lvl="2" marL="84535" rtl="0" algn="l">
              <a:lnSpc>
                <a:spcPct val="80000"/>
              </a:lnSpc>
              <a:spcBef>
                <a:spcPts val="0"/>
              </a:spcBef>
              <a:spcAft>
                <a:spcPts val="0"/>
              </a:spcAft>
              <a:buSzPts val="2295"/>
              <a:buChar char="▪"/>
            </a:pPr>
            <a:r>
              <a:rPr lang="en-US" sz="1530"/>
              <a:t>The IEEE SA Copyright Policy is described in the IEEE SA Standards Board Bylaws and IEEE SA Standards Board Operations Manual</a:t>
            </a:r>
            <a:br>
              <a:rPr lang="en-US" sz="1530"/>
            </a:br>
            <a:endParaRPr sz="1530"/>
          </a:p>
          <a:p>
            <a:pPr indent="-137668" lvl="3" marL="214311" rtl="0" algn="l">
              <a:lnSpc>
                <a:spcPct val="80000"/>
              </a:lnSpc>
              <a:spcBef>
                <a:spcPts val="150"/>
              </a:spcBef>
              <a:spcAft>
                <a:spcPts val="0"/>
              </a:spcAft>
              <a:buClr>
                <a:schemeClr val="dk1"/>
              </a:buClr>
              <a:buSzPts val="2168"/>
              <a:buChar char="﹣"/>
            </a:pPr>
            <a:r>
              <a:rPr lang="en-US" sz="1445"/>
              <a:t>IEEE SA Copyright Policy, see </a:t>
            </a:r>
            <a:br>
              <a:rPr lang="en-US" sz="1445"/>
            </a:br>
            <a:r>
              <a:rPr lang="en-US" sz="1445"/>
              <a:t>	Clause 7 of the IEEE SA Standards Board Bylaws</a:t>
            </a:r>
            <a:br>
              <a:rPr lang="en-US" sz="1445"/>
            </a:br>
            <a:r>
              <a:rPr lang="en-US" sz="1445"/>
              <a:t> 	</a:t>
            </a:r>
            <a:r>
              <a:rPr lang="en-US" sz="1190" u="sng">
                <a:solidFill>
                  <a:schemeClr val="hlink"/>
                </a:solidFill>
                <a:hlinkClick r:id="rId3"/>
              </a:rPr>
              <a:t>https://standards.ieee.org/about/policies/bylaws/sect6-7.html#7</a:t>
            </a:r>
            <a:br>
              <a:rPr lang="en-US" sz="1190"/>
            </a:br>
            <a:r>
              <a:rPr lang="en-US" sz="1445"/>
              <a:t>	Clause 6.1 of the IEEE SA Standards Board Operations Manual</a:t>
            </a:r>
            <a:br>
              <a:rPr lang="en-US" sz="1445"/>
            </a:br>
            <a:r>
              <a:rPr lang="en-US" sz="1445"/>
              <a:t>	</a:t>
            </a:r>
            <a:r>
              <a:rPr lang="en-US" sz="1190" u="sng">
                <a:solidFill>
                  <a:schemeClr val="hlink"/>
                </a:solidFill>
                <a:hlinkClick r:id="rId4"/>
              </a:rPr>
              <a:t>https://standards.ieee.org/about/policies/opman/sect6.html</a:t>
            </a:r>
            <a:br>
              <a:rPr lang="en-US" sz="1190"/>
            </a:br>
            <a:endParaRPr sz="1190"/>
          </a:p>
          <a:p>
            <a:pPr indent="-145732" lvl="2" marL="84535" rtl="0" algn="l">
              <a:lnSpc>
                <a:spcPct val="80000"/>
              </a:lnSpc>
              <a:spcBef>
                <a:spcPts val="300"/>
              </a:spcBef>
              <a:spcAft>
                <a:spcPts val="0"/>
              </a:spcAft>
              <a:buSzPts val="2295"/>
              <a:buChar char="▪"/>
            </a:pPr>
            <a:r>
              <a:rPr lang="en-US" sz="1530"/>
              <a:t>IEEE SA Copyright Permission</a:t>
            </a:r>
            <a:endParaRPr/>
          </a:p>
          <a:p>
            <a:pPr indent="-128586" lvl="3" marL="214311" rtl="0" algn="l">
              <a:lnSpc>
                <a:spcPct val="80000"/>
              </a:lnSpc>
              <a:spcBef>
                <a:spcPts val="150"/>
              </a:spcBef>
              <a:spcAft>
                <a:spcPts val="0"/>
              </a:spcAft>
              <a:buClr>
                <a:schemeClr val="dk1"/>
              </a:buClr>
              <a:buSzPts val="1785"/>
              <a:buChar char="﹣"/>
            </a:pPr>
            <a:r>
              <a:rPr lang="en-US" sz="1190" u="sng">
                <a:solidFill>
                  <a:schemeClr val="hlink"/>
                </a:solidFill>
                <a:hlinkClick r:id="rId5"/>
              </a:rPr>
              <a:t>https://standards.ieee.org/content/dam/ieee-standards/standards/web/documents/other/permissionltrs.zip</a:t>
            </a:r>
            <a:br>
              <a:rPr lang="en-US" sz="1190"/>
            </a:br>
            <a:endParaRPr sz="1190"/>
          </a:p>
          <a:p>
            <a:pPr indent="-145732" lvl="2" marL="84535" rtl="0" algn="l">
              <a:lnSpc>
                <a:spcPct val="80000"/>
              </a:lnSpc>
              <a:spcBef>
                <a:spcPts val="300"/>
              </a:spcBef>
              <a:spcAft>
                <a:spcPts val="0"/>
              </a:spcAft>
              <a:buSzPts val="2295"/>
              <a:buChar char="▪"/>
            </a:pPr>
            <a:r>
              <a:rPr lang="en-US" sz="1530"/>
              <a:t>IEEE SA Copyright FAQs</a:t>
            </a:r>
            <a:endParaRPr/>
          </a:p>
          <a:p>
            <a:pPr indent="-128586" lvl="3" marL="214311" rtl="0" algn="l">
              <a:lnSpc>
                <a:spcPct val="80000"/>
              </a:lnSpc>
              <a:spcBef>
                <a:spcPts val="150"/>
              </a:spcBef>
              <a:spcAft>
                <a:spcPts val="0"/>
              </a:spcAft>
              <a:buClr>
                <a:schemeClr val="dk1"/>
              </a:buClr>
              <a:buSzPts val="1785"/>
              <a:buChar char="﹣"/>
            </a:pPr>
            <a:r>
              <a:rPr lang="en-US" sz="1190" u="sng">
                <a:solidFill>
                  <a:schemeClr val="hlink"/>
                </a:solidFill>
                <a:hlinkClick r:id="rId6"/>
              </a:rPr>
              <a:t>http://standards.ieee.org/faqs/copyrights.html/</a:t>
            </a:r>
            <a:endParaRPr sz="1190"/>
          </a:p>
          <a:p>
            <a:pPr indent="0" lvl="2" marL="1191" rtl="0" algn="l">
              <a:lnSpc>
                <a:spcPct val="80000"/>
              </a:lnSpc>
              <a:spcBef>
                <a:spcPts val="300"/>
              </a:spcBef>
              <a:spcAft>
                <a:spcPts val="0"/>
              </a:spcAft>
              <a:buSzPts val="1785"/>
              <a:buNone/>
            </a:pPr>
            <a:r>
              <a:t/>
            </a:r>
            <a:endParaRPr sz="1190"/>
          </a:p>
          <a:p>
            <a:pPr indent="-145732" lvl="2" marL="84535" rtl="0" algn="l">
              <a:lnSpc>
                <a:spcPct val="80000"/>
              </a:lnSpc>
              <a:spcBef>
                <a:spcPts val="300"/>
              </a:spcBef>
              <a:spcAft>
                <a:spcPts val="0"/>
              </a:spcAft>
              <a:buSzPts val="2295"/>
              <a:buChar char="▪"/>
            </a:pPr>
            <a:r>
              <a:rPr lang="en-US" sz="1530"/>
              <a:t>Distribution of Draft Standards (see 6.1.3 of the SASB Operations Manual)</a:t>
            </a:r>
            <a:endParaRPr/>
          </a:p>
          <a:p>
            <a:pPr indent="-128586" lvl="3" marL="214311" rtl="0" algn="l">
              <a:lnSpc>
                <a:spcPct val="80000"/>
              </a:lnSpc>
              <a:spcBef>
                <a:spcPts val="150"/>
              </a:spcBef>
              <a:spcAft>
                <a:spcPts val="0"/>
              </a:spcAft>
              <a:buClr>
                <a:schemeClr val="dk1"/>
              </a:buClr>
              <a:buSzPts val="1785"/>
              <a:buChar char="﹣"/>
            </a:pPr>
            <a:r>
              <a:rPr lang="en-US" sz="1190" u="sng">
                <a:solidFill>
                  <a:schemeClr val="hlink"/>
                </a:solidFill>
                <a:hlinkClick r:id="rId7"/>
              </a:rPr>
              <a:t>https://standards.ieee.org/about/policies/opman/sect6.html</a:t>
            </a:r>
            <a:endParaRPr sz="1190"/>
          </a:p>
          <a:p>
            <a:pPr indent="0" lvl="2" marL="84535" rtl="0" algn="l">
              <a:lnSpc>
                <a:spcPct val="80000"/>
              </a:lnSpc>
              <a:spcBef>
                <a:spcPts val="300"/>
              </a:spcBef>
              <a:spcAft>
                <a:spcPts val="0"/>
              </a:spcAft>
              <a:buSzPts val="1785"/>
              <a:buNone/>
            </a:pPr>
            <a:r>
              <a:t/>
            </a:r>
            <a:endParaRPr sz="1190"/>
          </a:p>
        </p:txBody>
      </p:sp>
      <p:sp>
        <p:nvSpPr>
          <p:cNvPr id="543" name="Google Shape;543;g890ac4a122_0_428"/>
          <p:cNvSpPr txBox="1"/>
          <p:nvPr>
            <p:ph idx="12" type="sldNum"/>
          </p:nvPr>
        </p:nvSpPr>
        <p:spPr>
          <a:xfrm>
            <a:off x="8085138" y="4630104"/>
            <a:ext cx="601500" cy="274500"/>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700"/>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IEEE_template">
  <a:themeElements>
    <a:clrScheme name="Custom 8">
      <a:dk1>
        <a:srgbClr val="000000"/>
      </a:dk1>
      <a:lt1>
        <a:srgbClr val="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