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72" r:id="rId18"/>
    <p:sldId id="266" r:id="rId19"/>
    <p:sldId id="270" r:id="rId20"/>
    <p:sldId id="267" r:id="rId21"/>
    <p:sldId id="268" r:id="rId22"/>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1" d="100"/>
          <a:sy n="161" d="100"/>
        </p:scale>
        <p:origin x="17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November 2, 2022</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spc="-1" dirty="0">
                <a:solidFill>
                  <a:srgbClr val="000000"/>
                </a:solidFill>
                <a:ea typeface="Arial"/>
              </a:rPr>
              <a:t>SAR ARD/CEOS/ISO</a:t>
            </a: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pPr>
            <a:endParaRPr lang="en-US" sz="1800" b="0" strike="noStrike" spc="-1">
              <a:latin typeface="Arial"/>
            </a:endParaRPr>
          </a:p>
          <a:p>
            <a:pPr algn="ctr">
              <a:lnSpc>
                <a:spcPct val="115000"/>
              </a:lnSpc>
            </a:pPr>
            <a:endParaRPr lang="en-US" sz="1800" b="0" strike="noStrike" spc="-1">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7. </a:t>
            </a:r>
            <a:r>
              <a:rPr lang="en-US" sz="2800" spc="-1" dirty="0">
                <a:solidFill>
                  <a:srgbClr val="000000"/>
                </a:solidFill>
                <a:ea typeface="Arial"/>
              </a:rPr>
              <a:t>Status recap and path forward discussion</a:t>
            </a:r>
            <a:endParaRPr lang="en-US" sz="2800" b="0" strike="noStrike" spc="-1" dirty="0">
              <a:latin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pPr>
            <a:endParaRPr lang="en-US" sz="1800" b="0" strike="noStrike" spc="-1">
              <a:latin typeface="Arial"/>
            </a:endParaRPr>
          </a:p>
          <a:p>
            <a:pPr algn="ctr">
              <a:lnSpc>
                <a:spcPct val="115000"/>
              </a:lnSpc>
            </a:pPr>
            <a:endParaRPr lang="en-US" sz="1800" b="0" strike="noStrike" spc="-1">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41168639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Meetings</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Tue, Dec 6, 11AM, Eastern Time</a:t>
            </a:r>
          </a:p>
          <a:p>
            <a:pPr>
              <a:lnSpc>
                <a:spcPct val="115000"/>
              </a:lnSpc>
            </a:pPr>
            <a:endParaRPr lang="en-US" spc="-1" dirty="0">
              <a:solidFill>
                <a:srgbClr val="000000"/>
              </a:solidFill>
              <a:latin typeface="Arial"/>
            </a:endParaRPr>
          </a:p>
          <a:p>
            <a:pPr>
              <a:lnSpc>
                <a:spcPct val="115000"/>
              </a:lnSpc>
            </a:pPr>
            <a:r>
              <a:rPr lang="en-US" sz="1800" b="0" strike="noStrike" spc="-1" dirty="0">
                <a:solidFill>
                  <a:srgbClr val="000000"/>
                </a:solidFill>
                <a:latin typeface="Arial"/>
              </a:rPr>
              <a:t>Or does it make more sense to wait until Feb after holiday period, in which a significant portion of write-up can be completed and ready for working group review?  Wed, Feb 1, 11AM, Eastern Tim</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  </a:t>
            </a: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SAR ARD/CEOS/ISO</a:t>
            </a:r>
          </a:p>
          <a:p>
            <a:pPr marL="342900" lvl="0" indent="-342900">
              <a:buAutoNum type="arabicPeriod"/>
            </a:pPr>
            <a:r>
              <a:rPr lang="en-US" sz="1400" dirty="0"/>
              <a:t>Status recap and path forward discussion</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224</TotalTime>
  <Words>1005</Words>
  <Application>Microsoft Office PowerPoint</Application>
  <PresentationFormat>On-screen Show (16:9)</PresentationFormat>
  <Paragraphs>97</Paragraphs>
  <Slides>17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22</cp:revision>
  <dcterms:modified xsi:type="dcterms:W3CDTF">2022-10-26T18:03:07Z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