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65" r:id="rId17"/>
    <p:sldId id="272" r:id="rId18"/>
    <p:sldId id="266" r:id="rId19"/>
    <p:sldId id="270" r:id="rId20"/>
    <p:sldId id="267" r:id="rId21"/>
    <p:sldId id="268" r:id="rId22"/>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sagroups.ieee.org/sa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March 8,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6</a:t>
            </a:r>
            <a:r>
              <a:rPr lang="en-US" sz="2800" b="0" strike="noStrike" spc="-1" dirty="0">
                <a:solidFill>
                  <a:srgbClr val="000000"/>
                </a:solidFill>
                <a:latin typeface="Arial"/>
                <a:ea typeface="Arial"/>
              </a:rPr>
              <a:t>. </a:t>
            </a:r>
            <a:r>
              <a:rPr lang="en-US" sz="2800" dirty="0"/>
              <a:t>Draft Update</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Open GITHUB Issues Discussion</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Suggested: Wed, </a:t>
            </a:r>
            <a:r>
              <a:rPr lang="en-US" sz="1800" b="0" strike="noStrike" spc="-1">
                <a:solidFill>
                  <a:srgbClr val="000000"/>
                </a:solidFill>
                <a:latin typeface="Arial"/>
                <a:ea typeface="Arial"/>
              </a:rPr>
              <a:t>Mar 22, </a:t>
            </a:r>
            <a:r>
              <a:rPr lang="en-US" sz="1800" b="0" strike="noStrike" spc="-1" dirty="0">
                <a:solidFill>
                  <a:srgbClr val="000000"/>
                </a:solidFill>
                <a:latin typeface="Arial"/>
                <a:ea typeface="Arial"/>
              </a:rPr>
              <a:t>2pm UTC</a:t>
            </a: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6am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9am</a:t>
            </a:r>
          </a:p>
          <a:p>
            <a:pPr>
              <a:lnSpc>
                <a:spcPct val="115000"/>
              </a:lnSpc>
            </a:pPr>
            <a:r>
              <a:rPr lang="en-US" spc="-1" dirty="0">
                <a:solidFill>
                  <a:srgbClr val="000000"/>
                </a:solidFill>
                <a:latin typeface="Arial"/>
              </a:rPr>
              <a:t>Germany/Italy/Switzerland: 3pm</a:t>
            </a:r>
          </a:p>
          <a:p>
            <a:pPr>
              <a:lnSpc>
                <a:spcPct val="115000"/>
              </a:lnSpc>
            </a:pPr>
            <a:r>
              <a:rPr lang="en-US" spc="-1" dirty="0">
                <a:solidFill>
                  <a:srgbClr val="000000"/>
                </a:solidFill>
                <a:latin typeface="Arial"/>
              </a:rPr>
              <a:t>Finland: 4pm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Open GITHUB Issues Discussion</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see:</a:t>
            </a:r>
            <a:r>
              <a:rPr lang="en-US" sz="1400" b="0" strike="noStrike" spc="-1" dirty="0">
                <a:solidFill>
                  <a:srgbClr val="000000"/>
                </a:solidFill>
                <a:latin typeface="Arial"/>
                <a:ea typeface="Arial"/>
              </a:rPr>
              <a:t> </a:t>
            </a:r>
            <a:r>
              <a:rPr lang="en-US" sz="1800" b="0" u="sng" strike="noStrike" spc="-1" dirty="0">
                <a:solidFill>
                  <a:srgbClr val="CCCCFF"/>
                </a:solidFill>
                <a:uFillTx/>
                <a:latin typeface="Arial"/>
                <a:ea typeface="Arial"/>
                <a:hlinkClick r:id="rId2"/>
              </a:rPr>
              <a:t>https://sagroups.ieee.org/sar/</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441</TotalTime>
  <Words>975</Words>
  <Application>Microsoft Office PowerPoint</Application>
  <PresentationFormat>On-screen Show (16:9)</PresentationFormat>
  <Paragraphs>94</Paragraphs>
  <Slides>17</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17</vt:i4>
      </vt:variant>
    </vt:vector>
  </HeadingPairs>
  <TitlesOfParts>
    <vt:vector size="27"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NGA-RP USA CIV</cp:lastModifiedBy>
  <cp:revision>47</cp:revision>
  <dcterms:modified xsi:type="dcterms:W3CDTF">2023-02-24T18:34:21Z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