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72" r:id="rId18"/>
    <p:sldId id="266" r:id="rId19"/>
    <p:sldId id="270" r:id="rId20"/>
    <p:sldId id="267" r:id="rId21"/>
    <p:sldId id="268" r:id="rId22"/>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1" d="100"/>
          <a:sy n="161" d="100"/>
        </p:scale>
        <p:origin x="17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April 26,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dirty="0"/>
              <a:t>Voting Results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May 10, 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Open GITHUB Issues Discussion</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449</TotalTime>
  <Words>978</Words>
  <Application>Microsoft Office PowerPoint</Application>
  <PresentationFormat>On-screen Show (16:9)</PresentationFormat>
  <Paragraphs>94</Paragraphs>
  <Slides>17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51</cp:revision>
  <dcterms:modified xsi:type="dcterms:W3CDTF">2023-04-14T18:50:38Z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