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74" d="100"/>
          <a:sy n="174" d="100"/>
        </p:scale>
        <p:origin x="139"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May 10,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May 24,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Open GITHUB Issues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451</TotalTime>
  <Words>974</Words>
  <Application>Microsoft Office PowerPoint</Application>
  <PresentationFormat>On-screen Show (16:9)</PresentationFormat>
  <Paragraphs>93</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53</cp:revision>
  <dcterms:modified xsi:type="dcterms:W3CDTF">2023-05-02T18:54:21Z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