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18" d="100"/>
          <a:sy n="218" d="100"/>
        </p:scale>
        <p:origin x="17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sagroups.ieee.org/sar/"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May 24,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latin typeface="Arial"/>
              </a:rPr>
              <a:t>Imag</a:t>
            </a:r>
            <a:r>
              <a:rPr lang="en-US" spc="-1" dirty="0">
                <a:latin typeface="Arial"/>
              </a:rPr>
              <a:t>e projections</a:t>
            </a:r>
          </a:p>
          <a:p>
            <a:pPr>
              <a:lnSpc>
                <a:spcPct val="115000"/>
              </a:lnSpc>
            </a:pPr>
            <a:r>
              <a:rPr lang="en-US" sz="1800" b="0" strike="noStrike" spc="-1" dirty="0">
                <a:latin typeface="Arial"/>
              </a:rPr>
              <a:t>Pulse Timing</a:t>
            </a:r>
          </a:p>
          <a:p>
            <a:pPr>
              <a:lnSpc>
                <a:spcPct val="115000"/>
              </a:lnSpc>
            </a:pPr>
            <a:r>
              <a:rPr lang="en-US" spc="-1">
                <a:latin typeface="Arial"/>
              </a:rPr>
              <a:t>Quarto</a:t>
            </a:r>
            <a:endParaRPr lang="en-US" sz="1800" b="0" strike="noStrike" spc="-1" dirty="0">
              <a:latin typeface="Arial"/>
            </a:endParaRPr>
          </a:p>
        </p:txBody>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Suggested: Wed, June 7, 2pm UTC</a:t>
            </a:r>
          </a:p>
          <a:p>
            <a:pPr>
              <a:lnSpc>
                <a:spcPct val="115000"/>
              </a:lnSpc>
            </a:pPr>
            <a:endParaRPr lang="en-US" spc="-1" dirty="0">
              <a:solidFill>
                <a:srgbClr val="000000"/>
              </a:solidFill>
              <a:latin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see:</a:t>
            </a:r>
            <a:r>
              <a:rPr lang="en-US" sz="1400" b="0" strike="noStrike" spc="-1" dirty="0">
                <a:solidFill>
                  <a:srgbClr val="000000"/>
                </a:solidFill>
                <a:latin typeface="Arial"/>
                <a:ea typeface="Arial"/>
              </a:rPr>
              <a:t> </a:t>
            </a:r>
            <a:r>
              <a:rPr lang="en-US" sz="1800" b="0" u="sng" strike="noStrike" spc="-1" dirty="0">
                <a:solidFill>
                  <a:srgbClr val="CCCCFF"/>
                </a:solidFill>
                <a:uFillTx/>
                <a:latin typeface="Arial"/>
                <a:ea typeface="Arial"/>
                <a:hlinkClick r:id="rId2"/>
              </a:rPr>
              <a:t>https://sagroups.ieee.org/sar/</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455</TotalTime>
  <Words>975</Words>
  <Application>Microsoft Office PowerPoint</Application>
  <PresentationFormat>On-screen Show (16:9)</PresentationFormat>
  <Paragraphs>95</Paragraphs>
  <Slides>16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 C NGA-RP USA CIV</cp:lastModifiedBy>
  <cp:revision>56</cp:revision>
  <dcterms:modified xsi:type="dcterms:W3CDTF">2023-05-11T18:56:57Z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