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3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November 8,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Polarization</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a:solidFill>
                  <a:srgbClr val="000000"/>
                </a:solidFill>
                <a:latin typeface="Arial"/>
                <a:ea typeface="Arial"/>
              </a:rPr>
              <a:t>November 22</a:t>
            </a:r>
            <a:r>
              <a:rPr lang="en-US" sz="1800" b="0" strike="noStrike" spc="-1" dirty="0">
                <a:solidFill>
                  <a:srgbClr val="000000"/>
                </a:solidFill>
                <a:latin typeface="Arial"/>
                <a:ea typeface="Arial"/>
              </a:rPr>
              <a:t>, 3pm UTC</a:t>
            </a:r>
          </a:p>
          <a:p>
            <a:pPr>
              <a:lnSpc>
                <a:spcPct val="115000"/>
              </a:lnSpc>
            </a:pPr>
            <a:endParaRPr lang="en-US" spc="-1" dirty="0">
              <a:solidFill>
                <a:srgbClr val="000000"/>
              </a:solidFill>
              <a:latin typeface="Arial"/>
              <a:ea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8am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midnight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a:t>Draft Update</a:t>
            </a:r>
            <a:endParaRPr lang="en-US" sz="1400" dirty="0"/>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643</TotalTime>
  <Words>963</Words>
  <Application>Microsoft Office PowerPoint</Application>
  <PresentationFormat>On-screen Show (16:9)</PresentationFormat>
  <Paragraphs>93</Paragraphs>
  <Slides>16</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16</vt:i4>
      </vt:variant>
    </vt:vector>
  </HeadingPairs>
  <TitlesOfParts>
    <vt:vector size="25" baseType="lpstr">
      <vt:lpstr>Arial</vt:lpstr>
      <vt:lpstr>Courier New</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cp:lastModifiedBy>
  <cp:revision>87</cp:revision>
  <dcterms:modified xsi:type="dcterms:W3CDTF">2023-10-30T15:25:01Z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