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2"/>
    <p:sldMasterId id="2147483661" r:id="rId3"/>
    <p:sldMasterId id="2147483674" r:id="rId4"/>
    <p:sldMasterId id="2147483687" r:id="rId5"/>
  </p:sldMasterIdLst>
  <p:sldIdLst>
    <p:sldId id="256" r:id="rId6"/>
    <p:sldId id="257" r:id="rId7"/>
    <p:sldId id="269" r:id="rId8"/>
    <p:sldId id="258" r:id="rId9"/>
    <p:sldId id="259" r:id="rId10"/>
    <p:sldId id="260" r:id="rId11"/>
    <p:sldId id="261" r:id="rId12"/>
    <p:sldId id="262" r:id="rId13"/>
    <p:sldId id="263" r:id="rId14"/>
    <p:sldId id="264" r:id="rId15"/>
    <p:sldId id="271" r:id="rId16"/>
    <p:sldId id="272" r:id="rId17"/>
    <p:sldId id="266" r:id="rId18"/>
    <p:sldId id="270" r:id="rId19"/>
    <p:sldId id="267" r:id="rId20"/>
    <p:sldId id="268" r:id="rId21"/>
  </p:sldIdLst>
  <p:sldSz cx="9144000" cy="5143500" type="screen16x9"/>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6" d="100"/>
          <a:sy n="106" d="100"/>
        </p:scale>
        <p:origin x="85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slideMaster" Target="slideMasters/slideMaster2.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4.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3.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24" name="PlaceHolder 2"/>
          <p:cNvSpPr>
            <a:spLocks noGrp="1"/>
          </p:cNvSpPr>
          <p:nvPr>
            <p:ph type="body"/>
          </p:nvPr>
        </p:nvSpPr>
        <p:spPr>
          <a:xfrm>
            <a:off x="457200" y="1203480"/>
            <a:ext cx="8229240" cy="1422720"/>
          </a:xfrm>
          <a:prstGeom prst="rect">
            <a:avLst/>
          </a:prstGeom>
        </p:spPr>
        <p:txBody>
          <a:bodyPr lIns="0" tIns="0" rIns="0" bIns="0">
            <a:normAutofit/>
          </a:bodyPr>
          <a:lstStyle/>
          <a:p>
            <a:endParaRPr lang="en-US" sz="3200" b="0" strike="noStrike" spc="-1">
              <a:latin typeface="Arial"/>
            </a:endParaRPr>
          </a:p>
        </p:txBody>
      </p:sp>
      <p:sp>
        <p:nvSpPr>
          <p:cNvPr id="25" name="PlaceHolder 3"/>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27"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28"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29"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
        <p:nvSpPr>
          <p:cNvPr id="30" name="PlaceHolder 5"/>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32" name="PlaceHolder 2"/>
          <p:cNvSpPr>
            <a:spLocks noGrp="1"/>
          </p:cNvSpPr>
          <p:nvPr>
            <p:ph type="body"/>
          </p:nvPr>
        </p:nvSpPr>
        <p:spPr>
          <a:xfrm>
            <a:off x="457200" y="1203480"/>
            <a:ext cx="2649600" cy="1422720"/>
          </a:xfrm>
          <a:prstGeom prst="rect">
            <a:avLst/>
          </a:prstGeom>
        </p:spPr>
        <p:txBody>
          <a:bodyPr lIns="0" tIns="0" rIns="0" bIns="0">
            <a:normAutofit/>
          </a:bodyPr>
          <a:lstStyle/>
          <a:p>
            <a:endParaRPr lang="en-US" sz="3200" b="0" strike="noStrike" spc="-1">
              <a:latin typeface="Arial"/>
            </a:endParaRPr>
          </a:p>
        </p:txBody>
      </p:sp>
      <p:sp>
        <p:nvSpPr>
          <p:cNvPr id="33" name="PlaceHolder 3"/>
          <p:cNvSpPr>
            <a:spLocks noGrp="1"/>
          </p:cNvSpPr>
          <p:nvPr>
            <p:ph type="body"/>
          </p:nvPr>
        </p:nvSpPr>
        <p:spPr>
          <a:xfrm>
            <a:off x="3239640" y="1203480"/>
            <a:ext cx="2649600" cy="1422720"/>
          </a:xfrm>
          <a:prstGeom prst="rect">
            <a:avLst/>
          </a:prstGeom>
        </p:spPr>
        <p:txBody>
          <a:bodyPr lIns="0" tIns="0" rIns="0" bIns="0">
            <a:normAutofit/>
          </a:bodyPr>
          <a:lstStyle/>
          <a:p>
            <a:endParaRPr lang="en-US" sz="3200" b="0" strike="noStrike" spc="-1">
              <a:latin typeface="Arial"/>
            </a:endParaRPr>
          </a:p>
        </p:txBody>
      </p:sp>
      <p:sp>
        <p:nvSpPr>
          <p:cNvPr id="34" name="PlaceHolder 4"/>
          <p:cNvSpPr>
            <a:spLocks noGrp="1"/>
          </p:cNvSpPr>
          <p:nvPr>
            <p:ph type="body"/>
          </p:nvPr>
        </p:nvSpPr>
        <p:spPr>
          <a:xfrm>
            <a:off x="6022080" y="1203480"/>
            <a:ext cx="2649600" cy="1422720"/>
          </a:xfrm>
          <a:prstGeom prst="rect">
            <a:avLst/>
          </a:prstGeom>
        </p:spPr>
        <p:txBody>
          <a:bodyPr lIns="0" tIns="0" rIns="0" bIns="0">
            <a:normAutofit/>
          </a:bodyPr>
          <a:lstStyle/>
          <a:p>
            <a:endParaRPr lang="en-US" sz="3200" b="0" strike="noStrike" spc="-1">
              <a:latin typeface="Arial"/>
            </a:endParaRPr>
          </a:p>
        </p:txBody>
      </p:sp>
      <p:sp>
        <p:nvSpPr>
          <p:cNvPr id="35" name="PlaceHolder 5"/>
          <p:cNvSpPr>
            <a:spLocks noGrp="1"/>
          </p:cNvSpPr>
          <p:nvPr>
            <p:ph type="body"/>
          </p:nvPr>
        </p:nvSpPr>
        <p:spPr>
          <a:xfrm>
            <a:off x="457200" y="2761920"/>
            <a:ext cx="2649600" cy="1422720"/>
          </a:xfrm>
          <a:prstGeom prst="rect">
            <a:avLst/>
          </a:prstGeom>
        </p:spPr>
        <p:txBody>
          <a:bodyPr lIns="0" tIns="0" rIns="0" bIns="0">
            <a:normAutofit/>
          </a:bodyPr>
          <a:lstStyle/>
          <a:p>
            <a:endParaRPr lang="en-US" sz="3200" b="0" strike="noStrike" spc="-1">
              <a:latin typeface="Arial"/>
            </a:endParaRPr>
          </a:p>
        </p:txBody>
      </p:sp>
      <p:sp>
        <p:nvSpPr>
          <p:cNvPr id="36" name="PlaceHolder 6"/>
          <p:cNvSpPr>
            <a:spLocks noGrp="1"/>
          </p:cNvSpPr>
          <p:nvPr>
            <p:ph type="body"/>
          </p:nvPr>
        </p:nvSpPr>
        <p:spPr>
          <a:xfrm>
            <a:off x="3239640" y="2761920"/>
            <a:ext cx="2649600" cy="1422720"/>
          </a:xfrm>
          <a:prstGeom prst="rect">
            <a:avLst/>
          </a:prstGeom>
        </p:spPr>
        <p:txBody>
          <a:bodyPr lIns="0" tIns="0" rIns="0" bIns="0">
            <a:normAutofit/>
          </a:bodyPr>
          <a:lstStyle/>
          <a:p>
            <a:endParaRPr lang="en-US" sz="3200" b="0" strike="noStrike" spc="-1">
              <a:latin typeface="Arial"/>
            </a:endParaRPr>
          </a:p>
        </p:txBody>
      </p:sp>
      <p:sp>
        <p:nvSpPr>
          <p:cNvPr id="37" name="PlaceHolder 7"/>
          <p:cNvSpPr>
            <a:spLocks noGrp="1"/>
          </p:cNvSpPr>
          <p:nvPr>
            <p:ph type="body"/>
          </p:nvPr>
        </p:nvSpPr>
        <p:spPr>
          <a:xfrm>
            <a:off x="6022080" y="2761920"/>
            <a:ext cx="26496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41" name="PlaceHolder 2"/>
          <p:cNvSpPr>
            <a:spLocks noGrp="1"/>
          </p:cNvSpPr>
          <p:nvPr>
            <p:ph type="subTitle"/>
          </p:nvPr>
        </p:nvSpPr>
        <p:spPr>
          <a:xfrm>
            <a:off x="457200" y="1203480"/>
            <a:ext cx="8229240" cy="2982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43" name="PlaceHolder 2"/>
          <p:cNvSpPr>
            <a:spLocks noGrp="1"/>
          </p:cNvSpPr>
          <p:nvPr>
            <p:ph type="body"/>
          </p:nvPr>
        </p:nvSpPr>
        <p:spPr>
          <a:xfrm>
            <a:off x="457200" y="1203480"/>
            <a:ext cx="822924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45"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46"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457200" y="205200"/>
            <a:ext cx="8229240" cy="39812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50"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51"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
        <p:nvSpPr>
          <p:cNvPr id="52"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3" name="PlaceHolder 2"/>
          <p:cNvSpPr>
            <a:spLocks noGrp="1"/>
          </p:cNvSpPr>
          <p:nvPr>
            <p:ph type="subTitle"/>
          </p:nvPr>
        </p:nvSpPr>
        <p:spPr>
          <a:xfrm>
            <a:off x="457200" y="1203480"/>
            <a:ext cx="8229240" cy="2982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54"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55"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56" name="PlaceHolder 4"/>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58"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59"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60" name="PlaceHolder 4"/>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62" name="PlaceHolder 2"/>
          <p:cNvSpPr>
            <a:spLocks noGrp="1"/>
          </p:cNvSpPr>
          <p:nvPr>
            <p:ph type="body"/>
          </p:nvPr>
        </p:nvSpPr>
        <p:spPr>
          <a:xfrm>
            <a:off x="457200" y="1203480"/>
            <a:ext cx="8229240" cy="1422720"/>
          </a:xfrm>
          <a:prstGeom prst="rect">
            <a:avLst/>
          </a:prstGeom>
        </p:spPr>
        <p:txBody>
          <a:bodyPr lIns="0" tIns="0" rIns="0" bIns="0">
            <a:normAutofit/>
          </a:bodyPr>
          <a:lstStyle/>
          <a:p>
            <a:endParaRPr lang="en-US" sz="3200" b="0" strike="noStrike" spc="-1">
              <a:latin typeface="Arial"/>
            </a:endParaRPr>
          </a:p>
        </p:txBody>
      </p:sp>
      <p:sp>
        <p:nvSpPr>
          <p:cNvPr id="63" name="PlaceHolder 3"/>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65"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66"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67"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
        <p:nvSpPr>
          <p:cNvPr id="68" name="PlaceHolder 5"/>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70" name="PlaceHolder 2"/>
          <p:cNvSpPr>
            <a:spLocks noGrp="1"/>
          </p:cNvSpPr>
          <p:nvPr>
            <p:ph type="body"/>
          </p:nvPr>
        </p:nvSpPr>
        <p:spPr>
          <a:xfrm>
            <a:off x="457200" y="1203480"/>
            <a:ext cx="2649600" cy="1422720"/>
          </a:xfrm>
          <a:prstGeom prst="rect">
            <a:avLst/>
          </a:prstGeom>
        </p:spPr>
        <p:txBody>
          <a:bodyPr lIns="0" tIns="0" rIns="0" bIns="0">
            <a:normAutofit/>
          </a:bodyPr>
          <a:lstStyle/>
          <a:p>
            <a:endParaRPr lang="en-US" sz="3200" b="0" strike="noStrike" spc="-1">
              <a:latin typeface="Arial"/>
            </a:endParaRPr>
          </a:p>
        </p:txBody>
      </p:sp>
      <p:sp>
        <p:nvSpPr>
          <p:cNvPr id="71" name="PlaceHolder 3"/>
          <p:cNvSpPr>
            <a:spLocks noGrp="1"/>
          </p:cNvSpPr>
          <p:nvPr>
            <p:ph type="body"/>
          </p:nvPr>
        </p:nvSpPr>
        <p:spPr>
          <a:xfrm>
            <a:off x="3239640" y="1203480"/>
            <a:ext cx="2649600" cy="1422720"/>
          </a:xfrm>
          <a:prstGeom prst="rect">
            <a:avLst/>
          </a:prstGeom>
        </p:spPr>
        <p:txBody>
          <a:bodyPr lIns="0" tIns="0" rIns="0" bIns="0">
            <a:normAutofit/>
          </a:bodyPr>
          <a:lstStyle/>
          <a:p>
            <a:endParaRPr lang="en-US" sz="3200" b="0" strike="noStrike" spc="-1">
              <a:latin typeface="Arial"/>
            </a:endParaRPr>
          </a:p>
        </p:txBody>
      </p:sp>
      <p:sp>
        <p:nvSpPr>
          <p:cNvPr id="72" name="PlaceHolder 4"/>
          <p:cNvSpPr>
            <a:spLocks noGrp="1"/>
          </p:cNvSpPr>
          <p:nvPr>
            <p:ph type="body"/>
          </p:nvPr>
        </p:nvSpPr>
        <p:spPr>
          <a:xfrm>
            <a:off x="6022080" y="1203480"/>
            <a:ext cx="2649600" cy="1422720"/>
          </a:xfrm>
          <a:prstGeom prst="rect">
            <a:avLst/>
          </a:prstGeom>
        </p:spPr>
        <p:txBody>
          <a:bodyPr lIns="0" tIns="0" rIns="0" bIns="0">
            <a:normAutofit/>
          </a:bodyPr>
          <a:lstStyle/>
          <a:p>
            <a:endParaRPr lang="en-US" sz="3200" b="0" strike="noStrike" spc="-1">
              <a:latin typeface="Arial"/>
            </a:endParaRPr>
          </a:p>
        </p:txBody>
      </p:sp>
      <p:sp>
        <p:nvSpPr>
          <p:cNvPr id="73" name="PlaceHolder 5"/>
          <p:cNvSpPr>
            <a:spLocks noGrp="1"/>
          </p:cNvSpPr>
          <p:nvPr>
            <p:ph type="body"/>
          </p:nvPr>
        </p:nvSpPr>
        <p:spPr>
          <a:xfrm>
            <a:off x="457200" y="2761920"/>
            <a:ext cx="2649600" cy="1422720"/>
          </a:xfrm>
          <a:prstGeom prst="rect">
            <a:avLst/>
          </a:prstGeom>
        </p:spPr>
        <p:txBody>
          <a:bodyPr lIns="0" tIns="0" rIns="0" bIns="0">
            <a:normAutofit/>
          </a:bodyPr>
          <a:lstStyle/>
          <a:p>
            <a:endParaRPr lang="en-US" sz="3200" b="0" strike="noStrike" spc="-1">
              <a:latin typeface="Arial"/>
            </a:endParaRPr>
          </a:p>
        </p:txBody>
      </p:sp>
      <p:sp>
        <p:nvSpPr>
          <p:cNvPr id="74" name="PlaceHolder 6"/>
          <p:cNvSpPr>
            <a:spLocks noGrp="1"/>
          </p:cNvSpPr>
          <p:nvPr>
            <p:ph type="body"/>
          </p:nvPr>
        </p:nvSpPr>
        <p:spPr>
          <a:xfrm>
            <a:off x="3239640" y="2761920"/>
            <a:ext cx="2649600" cy="1422720"/>
          </a:xfrm>
          <a:prstGeom prst="rect">
            <a:avLst/>
          </a:prstGeom>
        </p:spPr>
        <p:txBody>
          <a:bodyPr lIns="0" tIns="0" rIns="0" bIns="0">
            <a:normAutofit/>
          </a:bodyPr>
          <a:lstStyle/>
          <a:p>
            <a:endParaRPr lang="en-US" sz="3200" b="0" strike="noStrike" spc="-1">
              <a:latin typeface="Arial"/>
            </a:endParaRPr>
          </a:p>
        </p:txBody>
      </p:sp>
      <p:sp>
        <p:nvSpPr>
          <p:cNvPr id="75" name="PlaceHolder 7"/>
          <p:cNvSpPr>
            <a:spLocks noGrp="1"/>
          </p:cNvSpPr>
          <p:nvPr>
            <p:ph type="body"/>
          </p:nvPr>
        </p:nvSpPr>
        <p:spPr>
          <a:xfrm>
            <a:off x="6022080" y="2761920"/>
            <a:ext cx="26496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8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82" name="PlaceHolder 2"/>
          <p:cNvSpPr>
            <a:spLocks noGrp="1"/>
          </p:cNvSpPr>
          <p:nvPr>
            <p:ph type="subTitle"/>
          </p:nvPr>
        </p:nvSpPr>
        <p:spPr>
          <a:xfrm>
            <a:off x="457200" y="1203480"/>
            <a:ext cx="8229240" cy="2982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84" name="PlaceHolder 2"/>
          <p:cNvSpPr>
            <a:spLocks noGrp="1"/>
          </p:cNvSpPr>
          <p:nvPr>
            <p:ph type="body"/>
          </p:nvPr>
        </p:nvSpPr>
        <p:spPr>
          <a:xfrm>
            <a:off x="457200" y="1203480"/>
            <a:ext cx="822924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86"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87"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8"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5" name="PlaceHolder 2"/>
          <p:cNvSpPr>
            <a:spLocks noGrp="1"/>
          </p:cNvSpPr>
          <p:nvPr>
            <p:ph type="body"/>
          </p:nvPr>
        </p:nvSpPr>
        <p:spPr>
          <a:xfrm>
            <a:off x="457200" y="1203480"/>
            <a:ext cx="822924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89" name="PlaceHolder 1"/>
          <p:cNvSpPr>
            <a:spLocks noGrp="1"/>
          </p:cNvSpPr>
          <p:nvPr>
            <p:ph type="subTitle"/>
          </p:nvPr>
        </p:nvSpPr>
        <p:spPr>
          <a:xfrm>
            <a:off x="457200" y="205200"/>
            <a:ext cx="8229240" cy="39812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90"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91"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92"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
        <p:nvSpPr>
          <p:cNvPr id="93"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95"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96"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97" name="PlaceHolder 4"/>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99"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00"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01" name="PlaceHolder 4"/>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03" name="PlaceHolder 2"/>
          <p:cNvSpPr>
            <a:spLocks noGrp="1"/>
          </p:cNvSpPr>
          <p:nvPr>
            <p:ph type="body"/>
          </p:nvPr>
        </p:nvSpPr>
        <p:spPr>
          <a:xfrm>
            <a:off x="457200" y="1203480"/>
            <a:ext cx="8229240" cy="1422720"/>
          </a:xfrm>
          <a:prstGeom prst="rect">
            <a:avLst/>
          </a:prstGeom>
        </p:spPr>
        <p:txBody>
          <a:bodyPr lIns="0" tIns="0" rIns="0" bIns="0">
            <a:normAutofit/>
          </a:bodyPr>
          <a:lstStyle/>
          <a:p>
            <a:endParaRPr lang="en-US" sz="3200" b="0" strike="noStrike" spc="-1">
              <a:latin typeface="Arial"/>
            </a:endParaRPr>
          </a:p>
        </p:txBody>
      </p:sp>
      <p:sp>
        <p:nvSpPr>
          <p:cNvPr id="104" name="PlaceHolder 3"/>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05"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06"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07"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08"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
        <p:nvSpPr>
          <p:cNvPr id="109" name="PlaceHolder 5"/>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10"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11" name="PlaceHolder 2"/>
          <p:cNvSpPr>
            <a:spLocks noGrp="1"/>
          </p:cNvSpPr>
          <p:nvPr>
            <p:ph type="body"/>
          </p:nvPr>
        </p:nvSpPr>
        <p:spPr>
          <a:xfrm>
            <a:off x="457200" y="1203480"/>
            <a:ext cx="2649600" cy="1422720"/>
          </a:xfrm>
          <a:prstGeom prst="rect">
            <a:avLst/>
          </a:prstGeom>
        </p:spPr>
        <p:txBody>
          <a:bodyPr lIns="0" tIns="0" rIns="0" bIns="0">
            <a:normAutofit/>
          </a:bodyPr>
          <a:lstStyle/>
          <a:p>
            <a:endParaRPr lang="en-US" sz="3200" b="0" strike="noStrike" spc="-1">
              <a:latin typeface="Arial"/>
            </a:endParaRPr>
          </a:p>
        </p:txBody>
      </p:sp>
      <p:sp>
        <p:nvSpPr>
          <p:cNvPr id="112" name="PlaceHolder 3"/>
          <p:cNvSpPr>
            <a:spLocks noGrp="1"/>
          </p:cNvSpPr>
          <p:nvPr>
            <p:ph type="body"/>
          </p:nvPr>
        </p:nvSpPr>
        <p:spPr>
          <a:xfrm>
            <a:off x="3239640" y="1203480"/>
            <a:ext cx="2649600" cy="1422720"/>
          </a:xfrm>
          <a:prstGeom prst="rect">
            <a:avLst/>
          </a:prstGeom>
        </p:spPr>
        <p:txBody>
          <a:bodyPr lIns="0" tIns="0" rIns="0" bIns="0">
            <a:normAutofit/>
          </a:bodyPr>
          <a:lstStyle/>
          <a:p>
            <a:endParaRPr lang="en-US" sz="3200" b="0" strike="noStrike" spc="-1">
              <a:latin typeface="Arial"/>
            </a:endParaRPr>
          </a:p>
        </p:txBody>
      </p:sp>
      <p:sp>
        <p:nvSpPr>
          <p:cNvPr id="113" name="PlaceHolder 4"/>
          <p:cNvSpPr>
            <a:spLocks noGrp="1"/>
          </p:cNvSpPr>
          <p:nvPr>
            <p:ph type="body"/>
          </p:nvPr>
        </p:nvSpPr>
        <p:spPr>
          <a:xfrm>
            <a:off x="6022080" y="1203480"/>
            <a:ext cx="2649600" cy="1422720"/>
          </a:xfrm>
          <a:prstGeom prst="rect">
            <a:avLst/>
          </a:prstGeom>
        </p:spPr>
        <p:txBody>
          <a:bodyPr lIns="0" tIns="0" rIns="0" bIns="0">
            <a:normAutofit/>
          </a:bodyPr>
          <a:lstStyle/>
          <a:p>
            <a:endParaRPr lang="en-US" sz="3200" b="0" strike="noStrike" spc="-1">
              <a:latin typeface="Arial"/>
            </a:endParaRPr>
          </a:p>
        </p:txBody>
      </p:sp>
      <p:sp>
        <p:nvSpPr>
          <p:cNvPr id="114" name="PlaceHolder 5"/>
          <p:cNvSpPr>
            <a:spLocks noGrp="1"/>
          </p:cNvSpPr>
          <p:nvPr>
            <p:ph type="body"/>
          </p:nvPr>
        </p:nvSpPr>
        <p:spPr>
          <a:xfrm>
            <a:off x="457200" y="2761920"/>
            <a:ext cx="2649600" cy="1422720"/>
          </a:xfrm>
          <a:prstGeom prst="rect">
            <a:avLst/>
          </a:prstGeom>
        </p:spPr>
        <p:txBody>
          <a:bodyPr lIns="0" tIns="0" rIns="0" bIns="0">
            <a:normAutofit/>
          </a:bodyPr>
          <a:lstStyle/>
          <a:p>
            <a:endParaRPr lang="en-US" sz="3200" b="0" strike="noStrike" spc="-1">
              <a:latin typeface="Arial"/>
            </a:endParaRPr>
          </a:p>
        </p:txBody>
      </p:sp>
      <p:sp>
        <p:nvSpPr>
          <p:cNvPr id="115" name="PlaceHolder 6"/>
          <p:cNvSpPr>
            <a:spLocks noGrp="1"/>
          </p:cNvSpPr>
          <p:nvPr>
            <p:ph type="body"/>
          </p:nvPr>
        </p:nvSpPr>
        <p:spPr>
          <a:xfrm>
            <a:off x="3239640" y="2761920"/>
            <a:ext cx="2649600" cy="1422720"/>
          </a:xfrm>
          <a:prstGeom prst="rect">
            <a:avLst/>
          </a:prstGeom>
        </p:spPr>
        <p:txBody>
          <a:bodyPr lIns="0" tIns="0" rIns="0" bIns="0">
            <a:normAutofit/>
          </a:bodyPr>
          <a:lstStyle/>
          <a:p>
            <a:endParaRPr lang="en-US" sz="3200" b="0" strike="noStrike" spc="-1">
              <a:latin typeface="Arial"/>
            </a:endParaRPr>
          </a:p>
        </p:txBody>
      </p:sp>
      <p:sp>
        <p:nvSpPr>
          <p:cNvPr id="116" name="PlaceHolder 7"/>
          <p:cNvSpPr>
            <a:spLocks noGrp="1"/>
          </p:cNvSpPr>
          <p:nvPr>
            <p:ph type="body"/>
          </p:nvPr>
        </p:nvSpPr>
        <p:spPr>
          <a:xfrm>
            <a:off x="6022080" y="2761920"/>
            <a:ext cx="26496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20" name="PlaceHolder 2"/>
          <p:cNvSpPr>
            <a:spLocks noGrp="1"/>
          </p:cNvSpPr>
          <p:nvPr>
            <p:ph type="subTitle"/>
          </p:nvPr>
        </p:nvSpPr>
        <p:spPr>
          <a:xfrm>
            <a:off x="457200" y="1203480"/>
            <a:ext cx="8229240" cy="2982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2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22" name="PlaceHolder 2"/>
          <p:cNvSpPr>
            <a:spLocks noGrp="1"/>
          </p:cNvSpPr>
          <p:nvPr>
            <p:ph type="body"/>
          </p:nvPr>
        </p:nvSpPr>
        <p:spPr>
          <a:xfrm>
            <a:off x="457200" y="1203480"/>
            <a:ext cx="822924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7"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8"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24"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125"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27" name="PlaceHolder 1"/>
          <p:cNvSpPr>
            <a:spLocks noGrp="1"/>
          </p:cNvSpPr>
          <p:nvPr>
            <p:ph type="subTitle"/>
          </p:nvPr>
        </p:nvSpPr>
        <p:spPr>
          <a:xfrm>
            <a:off x="457200" y="205200"/>
            <a:ext cx="8229240" cy="39812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28"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29"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0"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
        <p:nvSpPr>
          <p:cNvPr id="131"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32"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33"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134"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5" name="PlaceHolder 4"/>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36"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37"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8"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9" name="PlaceHolder 4"/>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40"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41" name="PlaceHolder 2"/>
          <p:cNvSpPr>
            <a:spLocks noGrp="1"/>
          </p:cNvSpPr>
          <p:nvPr>
            <p:ph type="body"/>
          </p:nvPr>
        </p:nvSpPr>
        <p:spPr>
          <a:xfrm>
            <a:off x="457200" y="1203480"/>
            <a:ext cx="8229240" cy="1422720"/>
          </a:xfrm>
          <a:prstGeom prst="rect">
            <a:avLst/>
          </a:prstGeom>
        </p:spPr>
        <p:txBody>
          <a:bodyPr lIns="0" tIns="0" rIns="0" bIns="0">
            <a:normAutofit/>
          </a:bodyPr>
          <a:lstStyle/>
          <a:p>
            <a:endParaRPr lang="en-US" sz="3200" b="0" strike="noStrike" spc="-1">
              <a:latin typeface="Arial"/>
            </a:endParaRPr>
          </a:p>
        </p:txBody>
      </p:sp>
      <p:sp>
        <p:nvSpPr>
          <p:cNvPr id="142" name="PlaceHolder 3"/>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43"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44"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45"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46"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
        <p:nvSpPr>
          <p:cNvPr id="147" name="PlaceHolder 5"/>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48"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49" name="PlaceHolder 2"/>
          <p:cNvSpPr>
            <a:spLocks noGrp="1"/>
          </p:cNvSpPr>
          <p:nvPr>
            <p:ph type="body"/>
          </p:nvPr>
        </p:nvSpPr>
        <p:spPr>
          <a:xfrm>
            <a:off x="457200" y="1203480"/>
            <a:ext cx="2649600" cy="1422720"/>
          </a:xfrm>
          <a:prstGeom prst="rect">
            <a:avLst/>
          </a:prstGeom>
        </p:spPr>
        <p:txBody>
          <a:bodyPr lIns="0" tIns="0" rIns="0" bIns="0">
            <a:normAutofit/>
          </a:bodyPr>
          <a:lstStyle/>
          <a:p>
            <a:endParaRPr lang="en-US" sz="3200" b="0" strike="noStrike" spc="-1">
              <a:latin typeface="Arial"/>
            </a:endParaRPr>
          </a:p>
        </p:txBody>
      </p:sp>
      <p:sp>
        <p:nvSpPr>
          <p:cNvPr id="150" name="PlaceHolder 3"/>
          <p:cNvSpPr>
            <a:spLocks noGrp="1"/>
          </p:cNvSpPr>
          <p:nvPr>
            <p:ph type="body"/>
          </p:nvPr>
        </p:nvSpPr>
        <p:spPr>
          <a:xfrm>
            <a:off x="3239640" y="1203480"/>
            <a:ext cx="2649600" cy="1422720"/>
          </a:xfrm>
          <a:prstGeom prst="rect">
            <a:avLst/>
          </a:prstGeom>
        </p:spPr>
        <p:txBody>
          <a:bodyPr lIns="0" tIns="0" rIns="0" bIns="0">
            <a:normAutofit/>
          </a:bodyPr>
          <a:lstStyle/>
          <a:p>
            <a:endParaRPr lang="en-US" sz="3200" b="0" strike="noStrike" spc="-1">
              <a:latin typeface="Arial"/>
            </a:endParaRPr>
          </a:p>
        </p:txBody>
      </p:sp>
      <p:sp>
        <p:nvSpPr>
          <p:cNvPr id="151" name="PlaceHolder 4"/>
          <p:cNvSpPr>
            <a:spLocks noGrp="1"/>
          </p:cNvSpPr>
          <p:nvPr>
            <p:ph type="body"/>
          </p:nvPr>
        </p:nvSpPr>
        <p:spPr>
          <a:xfrm>
            <a:off x="6022080" y="1203480"/>
            <a:ext cx="2649600" cy="1422720"/>
          </a:xfrm>
          <a:prstGeom prst="rect">
            <a:avLst/>
          </a:prstGeom>
        </p:spPr>
        <p:txBody>
          <a:bodyPr lIns="0" tIns="0" rIns="0" bIns="0">
            <a:normAutofit/>
          </a:bodyPr>
          <a:lstStyle/>
          <a:p>
            <a:endParaRPr lang="en-US" sz="3200" b="0" strike="noStrike" spc="-1">
              <a:latin typeface="Arial"/>
            </a:endParaRPr>
          </a:p>
        </p:txBody>
      </p:sp>
      <p:sp>
        <p:nvSpPr>
          <p:cNvPr id="152" name="PlaceHolder 5"/>
          <p:cNvSpPr>
            <a:spLocks noGrp="1"/>
          </p:cNvSpPr>
          <p:nvPr>
            <p:ph type="body"/>
          </p:nvPr>
        </p:nvSpPr>
        <p:spPr>
          <a:xfrm>
            <a:off x="457200" y="2761920"/>
            <a:ext cx="2649600" cy="1422720"/>
          </a:xfrm>
          <a:prstGeom prst="rect">
            <a:avLst/>
          </a:prstGeom>
        </p:spPr>
        <p:txBody>
          <a:bodyPr lIns="0" tIns="0" rIns="0" bIns="0">
            <a:normAutofit/>
          </a:bodyPr>
          <a:lstStyle/>
          <a:p>
            <a:endParaRPr lang="en-US" sz="3200" b="0" strike="noStrike" spc="-1">
              <a:latin typeface="Arial"/>
            </a:endParaRPr>
          </a:p>
        </p:txBody>
      </p:sp>
      <p:sp>
        <p:nvSpPr>
          <p:cNvPr id="153" name="PlaceHolder 6"/>
          <p:cNvSpPr>
            <a:spLocks noGrp="1"/>
          </p:cNvSpPr>
          <p:nvPr>
            <p:ph type="body"/>
          </p:nvPr>
        </p:nvSpPr>
        <p:spPr>
          <a:xfrm>
            <a:off x="3239640" y="2761920"/>
            <a:ext cx="2649600" cy="1422720"/>
          </a:xfrm>
          <a:prstGeom prst="rect">
            <a:avLst/>
          </a:prstGeom>
        </p:spPr>
        <p:txBody>
          <a:bodyPr lIns="0" tIns="0" rIns="0" bIns="0">
            <a:normAutofit/>
          </a:bodyPr>
          <a:lstStyle/>
          <a:p>
            <a:endParaRPr lang="en-US" sz="3200" b="0" strike="noStrike" spc="-1">
              <a:latin typeface="Arial"/>
            </a:endParaRPr>
          </a:p>
        </p:txBody>
      </p:sp>
      <p:sp>
        <p:nvSpPr>
          <p:cNvPr id="154" name="PlaceHolder 7"/>
          <p:cNvSpPr>
            <a:spLocks noGrp="1"/>
          </p:cNvSpPr>
          <p:nvPr>
            <p:ph type="body"/>
          </p:nvPr>
        </p:nvSpPr>
        <p:spPr>
          <a:xfrm>
            <a:off x="6022080" y="2761920"/>
            <a:ext cx="26496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05200"/>
            <a:ext cx="8229240" cy="39812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2"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
        <p:nvSpPr>
          <p:cNvPr id="14"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6"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17"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8" name="PlaceHolder 4"/>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20"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21"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22" name="PlaceHolder 4"/>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2.png"/><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05200"/>
            <a:ext cx="8229240" cy="858600"/>
          </a:xfrm>
          <a:prstGeom prst="rect">
            <a:avLst/>
          </a:prstGeom>
        </p:spPr>
        <p:txBody>
          <a:bodyPr lIns="0" tIns="0" rIns="0" bIns="0" anchor="ctr"/>
          <a:lstStyle/>
          <a:p>
            <a:pPr algn="ctr"/>
            <a:r>
              <a:rPr lang="en-US" sz="4400" b="0" strike="noStrike" spc="-1">
                <a:latin typeface="Arial"/>
              </a:rPr>
              <a:t>Click to edit the title text format</a:t>
            </a:r>
          </a:p>
        </p:txBody>
      </p:sp>
      <p:sp>
        <p:nvSpPr>
          <p:cNvPr id="3" name="PlaceHolder 2"/>
          <p:cNvSpPr>
            <a:spLocks noGrp="1"/>
          </p:cNvSpPr>
          <p:nvPr>
            <p:ph type="body"/>
          </p:nvPr>
        </p:nvSpPr>
        <p:spPr>
          <a:xfrm>
            <a:off x="457200" y="1203480"/>
            <a:ext cx="8229240" cy="298296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05200"/>
            <a:ext cx="8229240" cy="858600"/>
          </a:xfrm>
          <a:prstGeom prst="rect">
            <a:avLst/>
          </a:prstGeom>
        </p:spPr>
        <p:txBody>
          <a:bodyPr lIns="0" tIns="0" rIns="0" bIns="0" anchor="ctr"/>
          <a:lstStyle/>
          <a:p>
            <a:pPr algn="ctr"/>
            <a:r>
              <a:rPr lang="en-US" sz="4400" b="0" strike="noStrike" spc="-1">
                <a:latin typeface="Arial"/>
              </a:rPr>
              <a:t>Click to edit the title text format</a:t>
            </a:r>
          </a:p>
        </p:txBody>
      </p:sp>
      <p:sp>
        <p:nvSpPr>
          <p:cNvPr id="39" name="PlaceHolder 2"/>
          <p:cNvSpPr>
            <a:spLocks noGrp="1"/>
          </p:cNvSpPr>
          <p:nvPr>
            <p:ph type="body"/>
          </p:nvPr>
        </p:nvSpPr>
        <p:spPr>
          <a:xfrm>
            <a:off x="457200" y="1203480"/>
            <a:ext cx="8229240" cy="298296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 name="CustomShape 1"/>
          <p:cNvSpPr/>
          <p:nvPr/>
        </p:nvSpPr>
        <p:spPr>
          <a:xfrm>
            <a:off x="461880" y="617400"/>
            <a:ext cx="1204200" cy="58320"/>
          </a:xfrm>
          <a:prstGeom prst="rect">
            <a:avLst/>
          </a:prstGeom>
          <a:solidFill>
            <a:schemeClr val="accent1"/>
          </a:solidFill>
          <a:ln w="9360">
            <a:solidFill>
              <a:schemeClr val="accent1"/>
            </a:solidFill>
            <a:miter/>
          </a:ln>
        </p:spPr>
        <p:style>
          <a:lnRef idx="0">
            <a:scrgbClr r="0" g="0" b="0"/>
          </a:lnRef>
          <a:fillRef idx="0">
            <a:scrgbClr r="0" g="0" b="0"/>
          </a:fillRef>
          <a:effectRef idx="0">
            <a:scrgbClr r="0" g="0" b="0"/>
          </a:effectRef>
          <a:fontRef idx="minor"/>
        </p:style>
      </p:sp>
      <p:pic>
        <p:nvPicPr>
          <p:cNvPr id="77" name="Google Shape;115;g890ac4a122_0_445"/>
          <p:cNvPicPr/>
          <p:nvPr/>
        </p:nvPicPr>
        <p:blipFill>
          <a:blip r:embed="rId14"/>
          <a:stretch/>
        </p:blipFill>
        <p:spPr>
          <a:xfrm>
            <a:off x="7606800" y="4681440"/>
            <a:ext cx="548640" cy="158760"/>
          </a:xfrm>
          <a:prstGeom prst="rect">
            <a:avLst/>
          </a:prstGeom>
          <a:ln>
            <a:noFill/>
          </a:ln>
        </p:spPr>
      </p:pic>
      <p:pic>
        <p:nvPicPr>
          <p:cNvPr id="78" name="Google Shape;117;g890ac4a122_0_445"/>
          <p:cNvPicPr/>
          <p:nvPr/>
        </p:nvPicPr>
        <p:blipFill>
          <a:blip r:embed="rId15"/>
          <a:stretch/>
        </p:blipFill>
        <p:spPr>
          <a:xfrm>
            <a:off x="457200" y="4700520"/>
            <a:ext cx="1175040" cy="214200"/>
          </a:xfrm>
          <a:prstGeom prst="rect">
            <a:avLst/>
          </a:prstGeom>
          <a:ln>
            <a:noFill/>
          </a:ln>
        </p:spPr>
      </p:pic>
      <p:sp>
        <p:nvSpPr>
          <p:cNvPr id="79" name="PlaceHolder 2"/>
          <p:cNvSpPr>
            <a:spLocks noGrp="1"/>
          </p:cNvSpPr>
          <p:nvPr>
            <p:ph type="title"/>
          </p:nvPr>
        </p:nvSpPr>
        <p:spPr>
          <a:xfrm>
            <a:off x="457200" y="205200"/>
            <a:ext cx="8229240" cy="858600"/>
          </a:xfrm>
          <a:prstGeom prst="rect">
            <a:avLst/>
          </a:prstGeom>
        </p:spPr>
        <p:txBody>
          <a:bodyPr lIns="0" tIns="0" rIns="0" bIns="0" anchor="ctr"/>
          <a:lstStyle/>
          <a:p>
            <a:pPr algn="ctr"/>
            <a:r>
              <a:rPr lang="en-US" sz="4400" b="0" strike="noStrike" spc="-1">
                <a:latin typeface="Arial"/>
              </a:rPr>
              <a:t>Click to edit the title text format</a:t>
            </a:r>
          </a:p>
        </p:txBody>
      </p:sp>
      <p:sp>
        <p:nvSpPr>
          <p:cNvPr id="80" name="PlaceHolder 3"/>
          <p:cNvSpPr>
            <a:spLocks noGrp="1"/>
          </p:cNvSpPr>
          <p:nvPr>
            <p:ph type="body"/>
          </p:nvPr>
        </p:nvSpPr>
        <p:spPr>
          <a:xfrm>
            <a:off x="457200" y="1203480"/>
            <a:ext cx="8229240" cy="298296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7" name="PlaceHolder 1"/>
          <p:cNvSpPr>
            <a:spLocks noGrp="1"/>
          </p:cNvSpPr>
          <p:nvPr>
            <p:ph type="title"/>
          </p:nvPr>
        </p:nvSpPr>
        <p:spPr>
          <a:xfrm>
            <a:off x="457200" y="205200"/>
            <a:ext cx="8229240" cy="858600"/>
          </a:xfrm>
          <a:prstGeom prst="rect">
            <a:avLst/>
          </a:prstGeom>
        </p:spPr>
        <p:txBody>
          <a:bodyPr lIns="0" tIns="0" rIns="0" bIns="0" anchor="ctr"/>
          <a:lstStyle/>
          <a:p>
            <a:pPr algn="ctr"/>
            <a:r>
              <a:rPr lang="en-US" sz="4400" b="0" strike="noStrike" spc="-1">
                <a:latin typeface="Arial"/>
              </a:rPr>
              <a:t>Click to edit the title text format</a:t>
            </a:r>
          </a:p>
        </p:txBody>
      </p:sp>
      <p:sp>
        <p:nvSpPr>
          <p:cNvPr id="118" name="PlaceHolder 2"/>
          <p:cNvSpPr>
            <a:spLocks noGrp="1"/>
          </p:cNvSpPr>
          <p:nvPr>
            <p:ph type="body"/>
          </p:nvPr>
        </p:nvSpPr>
        <p:spPr>
          <a:xfrm>
            <a:off x="457200" y="1203480"/>
            <a:ext cx="8229240" cy="298296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5.xm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standards.ieee.org/wp-content/uploads/import/documents/other/Participant-Behavior-Individual-Method.pdf" TargetMode="External"/><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2" Type="http://schemas.openxmlformats.org/officeDocument/2006/relationships/hyperlink" Target="http://standards.ieee.org/faqs/affiliation.html" TargetMode="External"/><Relationship Id="rId1" Type="http://schemas.openxmlformats.org/officeDocument/2006/relationships/slideLayout" Target="../slideLayouts/slideLayout13.xml"/><Relationship Id="rId5" Type="http://schemas.openxmlformats.org/officeDocument/2006/relationships/hyperlink" Target="https://standards.ieee.org/wp-content/uploads/import/documents/other/Participant-Behavior-Individual-Method.pdf" TargetMode="External"/><Relationship Id="rId4" Type="http://schemas.openxmlformats.org/officeDocument/2006/relationships/hyperlink" Target="https://standards.ieee.org/ipr/copyright-materials.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CustomShape 1"/>
          <p:cNvSpPr/>
          <p:nvPr/>
        </p:nvSpPr>
        <p:spPr>
          <a:xfrm>
            <a:off x="311760" y="744480"/>
            <a:ext cx="8514360" cy="204660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nchor="b"/>
          <a:lstStyle/>
          <a:p>
            <a:pPr algn="ctr">
              <a:lnSpc>
                <a:spcPct val="100000"/>
              </a:lnSpc>
            </a:pPr>
            <a:r>
              <a:rPr lang="en-US" sz="5200" b="0" strike="noStrike" spc="-1" dirty="0">
                <a:solidFill>
                  <a:srgbClr val="000000"/>
                </a:solidFill>
                <a:latin typeface="Arial"/>
                <a:ea typeface="Arial"/>
              </a:rPr>
              <a:t>IEEE SAR Metadata Standards Meeting </a:t>
            </a:r>
            <a:endParaRPr lang="en-US" sz="5200" b="0" strike="noStrike" spc="-1" dirty="0">
              <a:latin typeface="Arial"/>
            </a:endParaRPr>
          </a:p>
        </p:txBody>
      </p:sp>
      <p:sp>
        <p:nvSpPr>
          <p:cNvPr id="156" name="CustomShape 2"/>
          <p:cNvSpPr/>
          <p:nvPr/>
        </p:nvSpPr>
        <p:spPr>
          <a:xfrm>
            <a:off x="311760" y="2834280"/>
            <a:ext cx="8514360" cy="78660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gn="ctr">
              <a:lnSpc>
                <a:spcPct val="100000"/>
              </a:lnSpc>
            </a:pPr>
            <a:r>
              <a:rPr lang="en-US" sz="2800" b="0" strike="noStrike" spc="-1" dirty="0">
                <a:solidFill>
                  <a:srgbClr val="595959"/>
                </a:solidFill>
                <a:latin typeface="Arial"/>
                <a:ea typeface="Arial"/>
              </a:rPr>
              <a:t>November 22, 2023</a:t>
            </a:r>
            <a:endParaRPr lang="en-US"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CustomShape 1"/>
          <p:cNvSpPr/>
          <p:nvPr/>
        </p:nvSpPr>
        <p:spPr>
          <a:xfrm>
            <a:off x="457200" y="341640"/>
            <a:ext cx="8227440" cy="6127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2000" b="1" strike="noStrike" spc="-1">
                <a:solidFill>
                  <a:srgbClr val="000000"/>
                </a:solidFill>
                <a:latin typeface="Arial"/>
                <a:ea typeface="Arial"/>
              </a:rPr>
              <a:t>IEEE SA COPYRIGHT POLICY</a:t>
            </a:r>
            <a:endParaRPr lang="en-US" sz="2000" b="0" strike="noStrike" spc="-1">
              <a:latin typeface="Arial"/>
            </a:endParaRPr>
          </a:p>
        </p:txBody>
      </p:sp>
      <p:sp>
        <p:nvSpPr>
          <p:cNvPr id="175" name="CustomShape 2"/>
          <p:cNvSpPr/>
          <p:nvPr/>
        </p:nvSpPr>
        <p:spPr>
          <a:xfrm>
            <a:off x="457200" y="770040"/>
            <a:ext cx="8227440" cy="338868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84600" lvl="2" indent="-143640">
              <a:lnSpc>
                <a:spcPct val="80000"/>
              </a:lnSpc>
              <a:buClr>
                <a:srgbClr val="4AC9E3"/>
              </a:buClr>
              <a:buFont typeface="Noto Sans Symbols"/>
              <a:buChar char="▪"/>
            </a:pPr>
            <a:r>
              <a:rPr lang="en-US" sz="1530" b="0" strike="noStrike" spc="-1">
                <a:solidFill>
                  <a:srgbClr val="000000"/>
                </a:solidFill>
                <a:latin typeface="Arial"/>
                <a:ea typeface="Arial"/>
              </a:rPr>
              <a:t>The IEEE SA Copyright Policy is described in the IEEE SA Standards Board Bylaws and IEEE SA Standards Board Operations Manual</a:t>
            </a:r>
            <a:br/>
            <a:r>
              <a:rPr lang="en-US" sz="1530" b="0" strike="noStrike" spc="-1">
                <a:solidFill>
                  <a:srgbClr val="000000"/>
                </a:solidFill>
                <a:latin typeface="Arial"/>
                <a:ea typeface="Arial"/>
              </a:rPr>
              <a:t> </a:t>
            </a:r>
            <a:endParaRPr lang="en-US" sz="1530" b="0" strike="noStrike" spc="-1">
              <a:latin typeface="Arial"/>
            </a:endParaRPr>
          </a:p>
          <a:p>
            <a:pPr marL="214200" lvl="3" indent="-135360">
              <a:lnSpc>
                <a:spcPct val="80000"/>
              </a:lnSpc>
              <a:spcBef>
                <a:spcPts val="150"/>
              </a:spcBef>
              <a:buClr>
                <a:srgbClr val="000000"/>
              </a:buClr>
              <a:buFont typeface="Arial"/>
              <a:buChar char="﹣"/>
            </a:pPr>
            <a:r>
              <a:rPr lang="en-US" sz="1450" b="0" strike="noStrike" spc="-1">
                <a:solidFill>
                  <a:srgbClr val="000000"/>
                </a:solidFill>
                <a:latin typeface="Arial"/>
                <a:ea typeface="Arial"/>
              </a:rPr>
              <a:t>IEEE SA Copyright Policy, see </a:t>
            </a:r>
            <a:br/>
            <a:r>
              <a:rPr lang="en-US" sz="1450" b="0" strike="noStrike" spc="-1">
                <a:solidFill>
                  <a:srgbClr val="000000"/>
                </a:solidFill>
                <a:latin typeface="Arial"/>
                <a:ea typeface="Arial"/>
              </a:rPr>
              <a:t>	Clause 7 of the IEEE SA Standards Board Bylaws</a:t>
            </a:r>
            <a:br/>
            <a:r>
              <a:rPr lang="en-US" sz="1450" b="0" strike="noStrike" spc="-1">
                <a:solidFill>
                  <a:srgbClr val="000000"/>
                </a:solidFill>
                <a:latin typeface="Arial"/>
                <a:ea typeface="Arial"/>
              </a:rPr>
              <a:t> 	</a:t>
            </a:r>
            <a:r>
              <a:rPr lang="en-US" sz="1190" b="0" u="sng" strike="noStrike" spc="-1">
                <a:solidFill>
                  <a:srgbClr val="004B7E"/>
                </a:solidFill>
                <a:uFillTx/>
                <a:latin typeface="Arial"/>
                <a:ea typeface="Arial"/>
                <a:hlinkClick r:id="rId2"/>
              </a:rPr>
              <a:t>https://standards.ieee.org/about/policies/bylaws/sect6-7.html#7</a:t>
            </a:r>
            <a:br/>
            <a:r>
              <a:rPr lang="en-US" sz="1450" b="0" strike="noStrike" spc="-1">
                <a:solidFill>
                  <a:srgbClr val="000000"/>
                </a:solidFill>
                <a:latin typeface="Arial"/>
                <a:ea typeface="Arial"/>
              </a:rPr>
              <a:t>	Clause 6.1 of the IEEE SA Standards Board Operations Manual</a:t>
            </a:r>
            <a:br/>
            <a:r>
              <a:rPr lang="en-US" sz="1450" b="0" strike="noStrike" spc="-1">
                <a:solidFill>
                  <a:srgbClr val="000000"/>
                </a:solidFill>
                <a:latin typeface="Arial"/>
                <a:ea typeface="Arial"/>
              </a:rPr>
              <a:t>	</a:t>
            </a:r>
            <a:r>
              <a:rPr lang="en-US" sz="1190" b="0" u="sng" strike="noStrike" spc="-1">
                <a:solidFill>
                  <a:srgbClr val="004B7E"/>
                </a:solidFill>
                <a:uFillTx/>
                <a:latin typeface="Arial"/>
                <a:ea typeface="Arial"/>
                <a:hlinkClick r:id="rId3"/>
              </a:rPr>
              <a:t>https://standards.ieee.org/about/policies/opman/sect6.html</a:t>
            </a:r>
            <a:br/>
            <a:r>
              <a:rPr lang="en-US" sz="1190" b="0" strike="noStrike" spc="-1">
                <a:solidFill>
                  <a:srgbClr val="000000"/>
                </a:solidFill>
                <a:latin typeface="Arial"/>
                <a:ea typeface="Arial"/>
              </a:rPr>
              <a:t> </a:t>
            </a:r>
            <a:endParaRPr lang="en-US" sz="1190" b="0" strike="noStrike" spc="-1">
              <a:latin typeface="Arial"/>
            </a:endParaRPr>
          </a:p>
          <a:p>
            <a:pPr marL="84600" lvl="2" indent="-143640">
              <a:lnSpc>
                <a:spcPct val="80000"/>
              </a:lnSpc>
              <a:spcBef>
                <a:spcPts val="300"/>
              </a:spcBef>
              <a:buClr>
                <a:srgbClr val="4AC9E3"/>
              </a:buClr>
              <a:buFont typeface="Noto Sans Symbols"/>
              <a:buChar char="▪"/>
            </a:pPr>
            <a:r>
              <a:rPr lang="en-US" sz="1530" b="0" strike="noStrike" spc="-1">
                <a:solidFill>
                  <a:srgbClr val="000000"/>
                </a:solidFill>
                <a:latin typeface="Arial"/>
                <a:ea typeface="Arial"/>
              </a:rPr>
              <a:t>IEEE SA Copyright Permission</a:t>
            </a:r>
            <a:endParaRPr lang="en-US" sz="1530" b="0" strike="noStrike" spc="-1">
              <a:latin typeface="Arial"/>
            </a:endParaRPr>
          </a:p>
          <a:p>
            <a:pPr marL="214200" lvl="3" indent="-126360">
              <a:lnSpc>
                <a:spcPct val="80000"/>
              </a:lnSpc>
              <a:spcBef>
                <a:spcPts val="150"/>
              </a:spcBef>
              <a:buClr>
                <a:srgbClr val="000000"/>
              </a:buClr>
              <a:buFont typeface="Arial"/>
              <a:buChar char="﹣"/>
            </a:pPr>
            <a:r>
              <a:rPr lang="en-US" sz="1190" b="0" u="sng" strike="noStrike" spc="-1">
                <a:solidFill>
                  <a:srgbClr val="004B7E"/>
                </a:solidFill>
                <a:uFillTx/>
                <a:latin typeface="Arial"/>
                <a:ea typeface="Arial"/>
                <a:hlinkClick r:id="rId4"/>
              </a:rPr>
              <a:t>https://standards.ieee.org/content/dam/ieee-standards/standards/web/documents/other/permissionltrs.zip</a:t>
            </a:r>
            <a:br/>
            <a:r>
              <a:rPr lang="en-US" sz="1190" b="0" strike="noStrike" spc="-1">
                <a:solidFill>
                  <a:srgbClr val="000000"/>
                </a:solidFill>
                <a:latin typeface="Arial"/>
                <a:ea typeface="Arial"/>
              </a:rPr>
              <a:t> </a:t>
            </a:r>
            <a:endParaRPr lang="en-US" sz="1190" b="0" strike="noStrike" spc="-1">
              <a:latin typeface="Arial"/>
            </a:endParaRPr>
          </a:p>
          <a:p>
            <a:pPr marL="84600" lvl="2" indent="-143640">
              <a:lnSpc>
                <a:spcPct val="80000"/>
              </a:lnSpc>
              <a:spcBef>
                <a:spcPts val="300"/>
              </a:spcBef>
              <a:buClr>
                <a:srgbClr val="4AC9E3"/>
              </a:buClr>
              <a:buFont typeface="Noto Sans Symbols"/>
              <a:buChar char="▪"/>
            </a:pPr>
            <a:r>
              <a:rPr lang="en-US" sz="1530" b="0" strike="noStrike" spc="-1">
                <a:solidFill>
                  <a:srgbClr val="000000"/>
                </a:solidFill>
                <a:latin typeface="Arial"/>
                <a:ea typeface="Arial"/>
              </a:rPr>
              <a:t>IEEE SA Copyright FAQs</a:t>
            </a:r>
            <a:endParaRPr lang="en-US" sz="1530" b="0" strike="noStrike" spc="-1">
              <a:latin typeface="Arial"/>
            </a:endParaRPr>
          </a:p>
          <a:p>
            <a:pPr marL="214200" lvl="3" indent="-126360">
              <a:lnSpc>
                <a:spcPct val="80000"/>
              </a:lnSpc>
              <a:spcBef>
                <a:spcPts val="150"/>
              </a:spcBef>
              <a:buClr>
                <a:srgbClr val="000000"/>
              </a:buClr>
              <a:buFont typeface="Arial"/>
              <a:buChar char="﹣"/>
            </a:pPr>
            <a:r>
              <a:rPr lang="en-US" sz="1190" b="0" u="sng" strike="noStrike" spc="-1">
                <a:solidFill>
                  <a:srgbClr val="004B7E"/>
                </a:solidFill>
                <a:uFillTx/>
                <a:latin typeface="Arial"/>
                <a:ea typeface="Arial"/>
                <a:hlinkClick r:id="rId5"/>
              </a:rPr>
              <a:t>http://standards.ieee.org/faqs/copyrights.html/</a:t>
            </a:r>
            <a:endParaRPr lang="en-US" sz="1190" b="0" strike="noStrike" spc="-1">
              <a:latin typeface="Arial"/>
            </a:endParaRPr>
          </a:p>
          <a:p>
            <a:pPr marL="1080">
              <a:lnSpc>
                <a:spcPct val="80000"/>
              </a:lnSpc>
              <a:spcBef>
                <a:spcPts val="300"/>
              </a:spcBef>
            </a:pPr>
            <a:endParaRPr lang="en-US" sz="1190" b="0" strike="noStrike" spc="-1">
              <a:latin typeface="Arial"/>
            </a:endParaRPr>
          </a:p>
          <a:p>
            <a:pPr marL="84600" lvl="2" indent="-143640">
              <a:lnSpc>
                <a:spcPct val="80000"/>
              </a:lnSpc>
              <a:spcBef>
                <a:spcPts val="300"/>
              </a:spcBef>
              <a:buClr>
                <a:srgbClr val="4AC9E3"/>
              </a:buClr>
              <a:buFont typeface="Noto Sans Symbols"/>
              <a:buChar char="▪"/>
            </a:pPr>
            <a:r>
              <a:rPr lang="en-US" sz="1530" b="0" strike="noStrike" spc="-1">
                <a:solidFill>
                  <a:srgbClr val="000000"/>
                </a:solidFill>
                <a:latin typeface="Arial"/>
                <a:ea typeface="Arial"/>
              </a:rPr>
              <a:t>Distribution of Draft Standards (see 6.1.3 of the SASB Operations Manual)</a:t>
            </a:r>
            <a:endParaRPr lang="en-US" sz="1530" b="0" strike="noStrike" spc="-1">
              <a:latin typeface="Arial"/>
            </a:endParaRPr>
          </a:p>
          <a:p>
            <a:pPr marL="214200" lvl="3" indent="-126360">
              <a:lnSpc>
                <a:spcPct val="80000"/>
              </a:lnSpc>
              <a:spcBef>
                <a:spcPts val="150"/>
              </a:spcBef>
              <a:buClr>
                <a:srgbClr val="000000"/>
              </a:buClr>
              <a:buFont typeface="Arial"/>
              <a:buChar char="﹣"/>
            </a:pPr>
            <a:r>
              <a:rPr lang="en-US" sz="1190" b="0" u="sng" strike="noStrike" spc="-1">
                <a:solidFill>
                  <a:srgbClr val="004B7E"/>
                </a:solidFill>
                <a:uFillTx/>
                <a:latin typeface="Arial"/>
                <a:ea typeface="Arial"/>
                <a:hlinkClick r:id="rId3"/>
              </a:rPr>
              <a:t>https://standards.ieee.org/about/policies/opman/sect6.html</a:t>
            </a:r>
            <a:endParaRPr lang="en-US" sz="1190" b="0" strike="noStrike" spc="-1">
              <a:latin typeface="Arial"/>
            </a:endParaRPr>
          </a:p>
          <a:p>
            <a:pPr marL="84600">
              <a:lnSpc>
                <a:spcPct val="80000"/>
              </a:lnSpc>
              <a:spcBef>
                <a:spcPts val="300"/>
              </a:spcBef>
            </a:pPr>
            <a:endParaRPr lang="en-US" sz="1190" b="0" strike="noStrike" spc="-1">
              <a:latin typeface="Arial"/>
            </a:endParaRPr>
          </a:p>
        </p:txBody>
      </p:sp>
      <p:sp>
        <p:nvSpPr>
          <p:cNvPr id="176" name="CustomShape 3"/>
          <p:cNvSpPr/>
          <p:nvPr/>
        </p:nvSpPr>
        <p:spPr>
          <a:xfrm>
            <a:off x="8085240" y="4629960"/>
            <a:ext cx="599400" cy="272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r">
              <a:lnSpc>
                <a:spcPct val="100000"/>
              </a:lnSpc>
            </a:pPr>
            <a:fld id="{C4CA2E95-2B09-4CAE-9F61-FE15DEF287D5}" type="slidenum">
              <a:rPr lang="en-US" sz="700" b="0" strike="noStrike" spc="-1">
                <a:solidFill>
                  <a:srgbClr val="000000"/>
                </a:solidFill>
                <a:latin typeface="Arial"/>
                <a:ea typeface="Arial"/>
              </a:rPr>
              <a:t>10</a:t>
            </a:fld>
            <a:endParaRPr lang="en-US" sz="7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CustomShape 1"/>
          <p:cNvSpPr/>
          <p:nvPr/>
        </p:nvSpPr>
        <p:spPr>
          <a:xfrm>
            <a:off x="457200" y="341640"/>
            <a:ext cx="8227440" cy="6127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2000" b="1" strike="noStrike" spc="-1" dirty="0">
                <a:solidFill>
                  <a:srgbClr val="000000"/>
                </a:solidFill>
                <a:latin typeface="Arial"/>
                <a:ea typeface="Arial"/>
              </a:rPr>
              <a:t>IEEE SA Participant Behavior</a:t>
            </a:r>
            <a:endParaRPr lang="en-US" sz="2000" b="0" strike="noStrike" spc="-1" dirty="0">
              <a:latin typeface="Arial"/>
            </a:endParaRPr>
          </a:p>
        </p:txBody>
      </p:sp>
      <p:sp>
        <p:nvSpPr>
          <p:cNvPr id="172" name="CustomShape 2"/>
          <p:cNvSpPr/>
          <p:nvPr/>
        </p:nvSpPr>
        <p:spPr>
          <a:xfrm>
            <a:off x="457200" y="1370160"/>
            <a:ext cx="8227440" cy="32601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84600">
              <a:lnSpc>
                <a:spcPct val="100000"/>
              </a:lnSpc>
              <a:spcBef>
                <a:spcPts val="300"/>
              </a:spcBef>
            </a:pPr>
            <a:r>
              <a:rPr lang="en-US" sz="1400" dirty="0">
                <a:hlinkClick r:id="rId2"/>
              </a:rPr>
              <a:t>Participant-Behavior-Individual-Method.pdf (ieee.org)</a:t>
            </a:r>
            <a:endParaRPr lang="en-US" sz="1400" b="0" strike="noStrike" spc="-1" dirty="0">
              <a:latin typeface="Arial"/>
            </a:endParaRPr>
          </a:p>
        </p:txBody>
      </p:sp>
      <p:sp>
        <p:nvSpPr>
          <p:cNvPr id="173" name="CustomShape 3"/>
          <p:cNvSpPr/>
          <p:nvPr/>
        </p:nvSpPr>
        <p:spPr>
          <a:xfrm>
            <a:off x="8085240" y="4629960"/>
            <a:ext cx="599400" cy="272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r">
              <a:lnSpc>
                <a:spcPct val="100000"/>
              </a:lnSpc>
            </a:pPr>
            <a:fld id="{C7A2C18C-5552-4EF6-9F96-B871CA8D237C}" type="slidenum">
              <a:rPr lang="en-US" sz="700" b="0" strike="noStrike" spc="-1">
                <a:solidFill>
                  <a:srgbClr val="000000"/>
                </a:solidFill>
                <a:latin typeface="Arial"/>
                <a:ea typeface="Arial"/>
              </a:rPr>
              <a:t>11</a:t>
            </a:fld>
            <a:endParaRPr lang="en-US" sz="700" b="0" strike="noStrike" spc="-1">
              <a:latin typeface="Arial"/>
            </a:endParaRPr>
          </a:p>
        </p:txBody>
      </p:sp>
    </p:spTree>
    <p:extLst>
      <p:ext uri="{BB962C8B-B14F-4D97-AF65-F5344CB8AC3E}">
        <p14:creationId xmlns:p14="http://schemas.microsoft.com/office/powerpoint/2010/main" val="201614501"/>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CustomShape 1"/>
          <p:cNvSpPr/>
          <p:nvPr/>
        </p:nvSpPr>
        <p:spPr>
          <a:xfrm>
            <a:off x="311760" y="444960"/>
            <a:ext cx="8513640" cy="56592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sz="2800" spc="-1" dirty="0">
                <a:solidFill>
                  <a:srgbClr val="000000"/>
                </a:solidFill>
                <a:latin typeface="Arial"/>
                <a:ea typeface="Arial"/>
              </a:rPr>
              <a:t>7</a:t>
            </a:r>
            <a:r>
              <a:rPr lang="en-US" sz="2800" b="0" strike="noStrike" spc="-1" dirty="0">
                <a:solidFill>
                  <a:srgbClr val="000000"/>
                </a:solidFill>
                <a:latin typeface="Arial"/>
                <a:ea typeface="Arial"/>
              </a:rPr>
              <a:t>. </a:t>
            </a:r>
            <a:r>
              <a:rPr lang="en-US" sz="2800" dirty="0"/>
              <a:t>Draft Update/GITHUB Issues/PRs</a:t>
            </a:r>
            <a:endParaRPr lang="en-US" sz="2800" spc="-1" dirty="0">
              <a:solidFill>
                <a:srgbClr val="000000"/>
              </a:solidFill>
              <a:ea typeface="Arial"/>
            </a:endParaRPr>
          </a:p>
        </p:txBody>
      </p:sp>
      <p:sp>
        <p:nvSpPr>
          <p:cNvPr id="178" name="CustomShape 2"/>
          <p:cNvSpPr/>
          <p:nvPr/>
        </p:nvSpPr>
        <p:spPr>
          <a:xfrm>
            <a:off x="311760" y="1152360"/>
            <a:ext cx="8825400" cy="398412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endParaRPr lang="en-US" sz="1800" b="0" strike="noStrike" spc="-1" dirty="0">
              <a:latin typeface="Arial"/>
            </a:endParaRPr>
          </a:p>
        </p:txBody>
      </p:sp>
      <p:sp>
        <p:nvSpPr>
          <p:cNvPr id="179" name="CustomShape 3"/>
          <p:cNvSpPr/>
          <p:nvPr/>
        </p:nvSpPr>
        <p:spPr>
          <a:xfrm>
            <a:off x="311760" y="1152360"/>
            <a:ext cx="8513640" cy="3409560"/>
          </a:xfrm>
          <a:prstGeom prst="rect">
            <a:avLst/>
          </a:prstGeom>
          <a:noFill/>
          <a:ln>
            <a:noFill/>
          </a:ln>
        </p:spPr>
        <p:style>
          <a:lnRef idx="0">
            <a:scrgbClr r="0" g="0" b="0"/>
          </a:lnRef>
          <a:fillRef idx="0">
            <a:scrgbClr r="0" g="0" b="0"/>
          </a:fillRef>
          <a:effectRef idx="0">
            <a:scrgbClr r="0" g="0" b="0"/>
          </a:effectRef>
          <a:fontRef idx="minor"/>
        </p:style>
      </p:sp>
      <p:sp>
        <p:nvSpPr>
          <p:cNvPr id="7" name="CustomShape 2">
            <a:extLst>
              <a:ext uri="{FF2B5EF4-FFF2-40B4-BE49-F238E27FC236}">
                <a16:creationId xmlns:a16="http://schemas.microsoft.com/office/drawing/2014/main" id="{F2E07A69-3066-4D8F-AE7F-90B720A1A907}"/>
              </a:ext>
            </a:extLst>
          </p:cNvPr>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dirty="0"/>
              <a:t>Polarization</a:t>
            </a:r>
          </a:p>
          <a:p>
            <a:r>
              <a:rPr lang="en-US" dirty="0"/>
              <a:t>Prototypes</a:t>
            </a:r>
          </a:p>
        </p:txBody>
      </p:sp>
    </p:spTree>
    <p:extLst>
      <p:ext uri="{BB962C8B-B14F-4D97-AF65-F5344CB8AC3E}">
        <p14:creationId xmlns:p14="http://schemas.microsoft.com/office/powerpoint/2010/main" val="3995917282"/>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sz="2800" b="0" strike="noStrike" spc="-1" dirty="0">
                <a:solidFill>
                  <a:srgbClr val="000000"/>
                </a:solidFill>
                <a:latin typeface="Arial"/>
                <a:ea typeface="Arial"/>
              </a:rPr>
              <a:t>8. </a:t>
            </a:r>
            <a:r>
              <a:rPr lang="en-US" sz="2800" dirty="0"/>
              <a:t>Unfinished Business/Action Item Review</a:t>
            </a:r>
          </a:p>
        </p:txBody>
      </p:sp>
      <p:sp>
        <p:nvSpPr>
          <p:cNvPr id="181"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nchor="ctr"/>
          <a:lstStyle/>
          <a:p>
            <a:pPr algn="ctr">
              <a:lnSpc>
                <a:spcPct val="115000"/>
              </a:lnSpc>
            </a:pPr>
            <a:endParaRPr lang="en-US" sz="24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sz="2800" b="0" strike="noStrike" spc="-1" dirty="0">
                <a:solidFill>
                  <a:srgbClr val="000000"/>
                </a:solidFill>
                <a:latin typeface="Arial"/>
                <a:ea typeface="Arial"/>
              </a:rPr>
              <a:t>9. </a:t>
            </a:r>
            <a:r>
              <a:rPr lang="en-US" sz="2800" dirty="0"/>
              <a:t>New Business</a:t>
            </a:r>
          </a:p>
        </p:txBody>
      </p:sp>
      <p:sp>
        <p:nvSpPr>
          <p:cNvPr id="181"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nchor="ctr"/>
          <a:lstStyle/>
          <a:p>
            <a:pPr algn="ctr">
              <a:lnSpc>
                <a:spcPct val="115000"/>
              </a:lnSpc>
            </a:pPr>
            <a:r>
              <a:rPr lang="en-US" sz="2400" b="1" strike="noStrike" spc="-1">
                <a:solidFill>
                  <a:srgbClr val="000000"/>
                </a:solidFill>
                <a:latin typeface="Arial"/>
                <a:ea typeface="Arial"/>
              </a:rPr>
              <a:t>Anyone can bring up another topic...</a:t>
            </a:r>
            <a:endParaRPr lang="en-US" sz="2400" b="0" strike="noStrike" spc="-1">
              <a:latin typeface="Arial"/>
            </a:endParaRPr>
          </a:p>
        </p:txBody>
      </p:sp>
    </p:spTree>
    <p:extLst>
      <p:ext uri="{BB962C8B-B14F-4D97-AF65-F5344CB8AC3E}">
        <p14:creationId xmlns:p14="http://schemas.microsoft.com/office/powerpoint/2010/main" val="20362603"/>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spc="-1" dirty="0">
                <a:solidFill>
                  <a:srgbClr val="000000"/>
                </a:solidFill>
                <a:latin typeface="Arial"/>
                <a:ea typeface="Arial"/>
              </a:rPr>
              <a:t>10</a:t>
            </a:r>
            <a:r>
              <a:rPr lang="en-US" sz="2800" b="0" strike="noStrike" spc="-1" dirty="0">
                <a:solidFill>
                  <a:srgbClr val="000000"/>
                </a:solidFill>
                <a:latin typeface="Arial"/>
                <a:ea typeface="Arial"/>
              </a:rPr>
              <a:t>. Future Meeting</a:t>
            </a:r>
            <a:endParaRPr lang="en-US" sz="2800" b="0" strike="noStrike" spc="-1" dirty="0">
              <a:latin typeface="Arial"/>
            </a:endParaRPr>
          </a:p>
        </p:txBody>
      </p:sp>
      <p:sp>
        <p:nvSpPr>
          <p:cNvPr id="183"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r>
              <a:rPr lang="en-US" sz="1800" b="0" strike="noStrike" spc="-1" dirty="0">
                <a:solidFill>
                  <a:srgbClr val="000000"/>
                </a:solidFill>
                <a:latin typeface="Arial"/>
                <a:ea typeface="Arial"/>
              </a:rPr>
              <a:t>Wednesday, </a:t>
            </a:r>
            <a:r>
              <a:rPr lang="en-US" spc="-1" dirty="0">
                <a:solidFill>
                  <a:srgbClr val="000000"/>
                </a:solidFill>
                <a:latin typeface="Arial"/>
                <a:ea typeface="Arial"/>
              </a:rPr>
              <a:t>December</a:t>
            </a:r>
            <a:r>
              <a:rPr lang="en-US" sz="1800" b="0" strike="noStrike" spc="-1" dirty="0">
                <a:solidFill>
                  <a:srgbClr val="000000"/>
                </a:solidFill>
                <a:latin typeface="Arial"/>
                <a:ea typeface="Arial"/>
              </a:rPr>
              <a:t>, 3pm UTC</a:t>
            </a:r>
          </a:p>
          <a:p>
            <a:pPr>
              <a:lnSpc>
                <a:spcPct val="115000"/>
              </a:lnSpc>
            </a:pPr>
            <a:endParaRPr lang="en-US" spc="-1" dirty="0">
              <a:solidFill>
                <a:srgbClr val="000000"/>
              </a:solidFill>
              <a:latin typeface="Arial"/>
              <a:ea typeface="Arial"/>
            </a:endParaRPr>
          </a:p>
          <a:p>
            <a:pPr>
              <a:lnSpc>
                <a:spcPct val="115000"/>
              </a:lnSpc>
            </a:pPr>
            <a:r>
              <a:rPr lang="en-US" spc="-1" dirty="0">
                <a:solidFill>
                  <a:srgbClr val="000000"/>
                </a:solidFill>
              </a:rPr>
              <a:t>California: 7am</a:t>
            </a:r>
          </a:p>
          <a:p>
            <a:pPr>
              <a:lnSpc>
                <a:spcPct val="115000"/>
              </a:lnSpc>
            </a:pPr>
            <a:r>
              <a:rPr lang="en-US" spc="-1" dirty="0">
                <a:solidFill>
                  <a:srgbClr val="000000"/>
                </a:solidFill>
              </a:rPr>
              <a:t>Phoenix, AZ: 8am</a:t>
            </a:r>
          </a:p>
          <a:p>
            <a:pPr>
              <a:lnSpc>
                <a:spcPct val="115000"/>
              </a:lnSpc>
            </a:pPr>
            <a:r>
              <a:rPr lang="en-US" sz="1800" b="0" strike="noStrike" spc="-1" dirty="0">
                <a:solidFill>
                  <a:srgbClr val="000000"/>
                </a:solidFill>
                <a:latin typeface="Arial"/>
              </a:rPr>
              <a:t>US ET: 10am</a:t>
            </a:r>
          </a:p>
          <a:p>
            <a:pPr>
              <a:lnSpc>
                <a:spcPct val="115000"/>
              </a:lnSpc>
            </a:pPr>
            <a:r>
              <a:rPr lang="en-US" spc="-1" dirty="0">
                <a:solidFill>
                  <a:srgbClr val="000000"/>
                </a:solidFill>
                <a:latin typeface="Arial"/>
              </a:rPr>
              <a:t>Germany/Italy/Switzerland: 4pm</a:t>
            </a:r>
          </a:p>
          <a:p>
            <a:pPr>
              <a:lnSpc>
                <a:spcPct val="115000"/>
              </a:lnSpc>
            </a:pPr>
            <a:r>
              <a:rPr lang="en-US" spc="-1" dirty="0">
                <a:solidFill>
                  <a:srgbClr val="000000"/>
                </a:solidFill>
                <a:latin typeface="Arial"/>
              </a:rPr>
              <a:t>Finland: 5pm</a:t>
            </a:r>
          </a:p>
          <a:p>
            <a:pPr>
              <a:lnSpc>
                <a:spcPct val="115000"/>
              </a:lnSpc>
            </a:pPr>
            <a:r>
              <a:rPr lang="en-US" sz="1800" b="0" strike="noStrike" spc="-1" dirty="0">
                <a:latin typeface="Arial"/>
              </a:rPr>
              <a:t>Japan: midnight</a:t>
            </a: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b="0" strike="noStrike" spc="-1" dirty="0">
                <a:solidFill>
                  <a:srgbClr val="000000"/>
                </a:solidFill>
                <a:latin typeface="Arial"/>
                <a:ea typeface="Arial"/>
              </a:rPr>
              <a:t>11. Adjourn</a:t>
            </a:r>
            <a:endParaRPr lang="en-US" sz="2800" b="0" strike="noStrike" spc="-1" dirty="0">
              <a:latin typeface="Arial"/>
            </a:endParaRPr>
          </a:p>
        </p:txBody>
      </p:sp>
      <p:sp>
        <p:nvSpPr>
          <p:cNvPr id="185"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r>
              <a:rPr lang="en-US" spc="-1" dirty="0">
                <a:solidFill>
                  <a:srgbClr val="000000"/>
                </a:solidFill>
                <a:latin typeface="Arial"/>
                <a:ea typeface="Arial"/>
              </a:rPr>
              <a:t>I</a:t>
            </a:r>
            <a:r>
              <a:rPr lang="en-US" sz="1800" b="0" strike="noStrike" spc="-1" dirty="0">
                <a:solidFill>
                  <a:srgbClr val="000000"/>
                </a:solidFill>
                <a:latin typeface="Arial"/>
                <a:ea typeface="Arial"/>
              </a:rPr>
              <a:t>f mtg ends before allotted time…</a:t>
            </a:r>
          </a:p>
          <a:p>
            <a:pPr>
              <a:lnSpc>
                <a:spcPct val="115000"/>
              </a:lnSpc>
            </a:pPr>
            <a:endParaRPr lang="en-US" spc="-1" dirty="0">
              <a:solidFill>
                <a:srgbClr val="000000"/>
              </a:solidFill>
              <a:latin typeface="Arial"/>
              <a:ea typeface="Arial"/>
            </a:endParaRPr>
          </a:p>
          <a:p>
            <a:pPr>
              <a:lnSpc>
                <a:spcPct val="115000"/>
              </a:lnSpc>
            </a:pPr>
            <a:r>
              <a:rPr lang="en-US" sz="1800" b="0" strike="noStrike" spc="-1" dirty="0">
                <a:solidFill>
                  <a:srgbClr val="000000"/>
                </a:solidFill>
                <a:latin typeface="Arial"/>
                <a:ea typeface="Arial"/>
              </a:rPr>
              <a:t>1. Is there anyone who would like to make a motion </a:t>
            </a:r>
            <a:r>
              <a:rPr lang="en-US" spc="-1" dirty="0">
                <a:solidFill>
                  <a:srgbClr val="000000"/>
                </a:solidFill>
                <a:latin typeface="Arial"/>
                <a:ea typeface="Arial"/>
              </a:rPr>
              <a:t>to</a:t>
            </a:r>
            <a:r>
              <a:rPr lang="en-US" sz="1800" b="0" strike="noStrike" spc="-1" dirty="0">
                <a:solidFill>
                  <a:srgbClr val="000000"/>
                </a:solidFill>
                <a:latin typeface="Arial"/>
                <a:ea typeface="Arial"/>
              </a:rPr>
              <a:t> adjourn?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2. Is there anyone who would like to second the motion?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3. The motion is open for discussion. Is there any discussion to the motion?</a:t>
            </a:r>
          </a:p>
          <a:p>
            <a:pPr>
              <a:lnSpc>
                <a:spcPct val="115000"/>
              </a:lnSpc>
              <a:spcBef>
                <a:spcPts val="1599"/>
              </a:spcBef>
            </a:pPr>
            <a:r>
              <a:rPr lang="en-US" spc="-1" dirty="0">
                <a:solidFill>
                  <a:srgbClr val="000000"/>
                </a:solidFill>
                <a:latin typeface="Arial"/>
              </a:rPr>
              <a:t>	If there is no discussion…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4. Does anyone object to unanimous consent of the motion?</a:t>
            </a:r>
            <a:endParaRPr lang="en-US" sz="1800" b="0" strike="noStrike" spc="-1" dirty="0">
              <a:latin typeface="Arial"/>
            </a:endParaRPr>
          </a:p>
          <a:p>
            <a:pPr>
              <a:lnSpc>
                <a:spcPct val="115000"/>
              </a:lnSpc>
              <a:spcBef>
                <a:spcPts val="1599"/>
              </a:spcBef>
            </a:pPr>
            <a:endParaRPr lang="en-US" sz="1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b="0" strike="noStrike" spc="-1">
                <a:solidFill>
                  <a:srgbClr val="000000"/>
                </a:solidFill>
                <a:latin typeface="Arial"/>
                <a:ea typeface="Arial"/>
              </a:rPr>
              <a:t>Today's Agenda</a:t>
            </a:r>
            <a:endParaRPr lang="en-US" sz="2800" b="0" strike="noStrike" spc="-1">
              <a:latin typeface="Arial"/>
            </a:endParaRPr>
          </a:p>
        </p:txBody>
      </p:sp>
      <p:sp>
        <p:nvSpPr>
          <p:cNvPr id="158"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marL="342900" lvl="0" indent="-342900">
              <a:buAutoNum type="arabicPeriod"/>
            </a:pPr>
            <a:r>
              <a:rPr lang="en-US" sz="1400" dirty="0"/>
              <a:t>Call to Order</a:t>
            </a:r>
          </a:p>
          <a:p>
            <a:pPr marL="342900" lvl="0" indent="-342900">
              <a:buAutoNum type="arabicPeriod"/>
            </a:pPr>
            <a:r>
              <a:rPr lang="en-US" sz="1400" dirty="0"/>
              <a:t>Roll Call and </a:t>
            </a:r>
            <a:r>
              <a:rPr lang="en-US" sz="1400" u="sng" dirty="0">
                <a:solidFill>
                  <a:srgbClr val="0066FF"/>
                </a:solidFill>
                <a:hlinkClick r:id="rId2">
                  <a:extLst>
                    <a:ext uri="{A12FA001-AC4F-418D-AE19-62706E023703}">
                      <ahyp:hlinkClr xmlns:ahyp="http://schemas.microsoft.com/office/drawing/2018/hyperlinkcolor" val="tx"/>
                    </a:ext>
                  </a:extLst>
                </a:hlinkClick>
              </a:rPr>
              <a:t>Affiliation Declaration</a:t>
            </a:r>
            <a:endParaRPr lang="en-US" sz="1400" u="sng" dirty="0">
              <a:solidFill>
                <a:srgbClr val="0066FF"/>
              </a:solidFill>
            </a:endParaRPr>
          </a:p>
          <a:p>
            <a:pPr marL="342900" lvl="0" indent="-342900">
              <a:buAutoNum type="arabicPeriod"/>
            </a:pPr>
            <a:r>
              <a:rPr lang="en-US" sz="1400" dirty="0"/>
              <a:t>Approval of Agenda </a:t>
            </a:r>
          </a:p>
          <a:p>
            <a:pPr marL="342900" lvl="0" indent="-342900">
              <a:buAutoNum type="arabicPeriod"/>
            </a:pPr>
            <a:r>
              <a:rPr lang="en-US" sz="1400" dirty="0"/>
              <a:t>Approval of Previous Meeting Minutes</a:t>
            </a:r>
          </a:p>
          <a:p>
            <a:pPr marL="342900" lvl="0" indent="-342900">
              <a:buAutoNum type="arabicPeriod"/>
            </a:pPr>
            <a:r>
              <a:rPr lang="en-US" sz="1400" dirty="0"/>
              <a:t>IEEE SA Patent &amp; Copyright Policies; Participant Behavior</a:t>
            </a:r>
            <a:br>
              <a:rPr lang="en-US" sz="1400" dirty="0"/>
            </a:br>
            <a:r>
              <a:rPr lang="en-US" sz="1400" dirty="0"/>
              <a:t>Call for Patents </a:t>
            </a:r>
            <a:r>
              <a:rPr lang="en-US" sz="1400" u="sng" dirty="0">
                <a:solidFill>
                  <a:srgbClr val="0066FF"/>
                </a:solidFill>
                <a:hlinkClick r:id="rId3">
                  <a:extLst>
                    <a:ext uri="{A12FA001-AC4F-418D-AE19-62706E023703}">
                      <ahyp:hlinkClr xmlns:ahyp="http://schemas.microsoft.com/office/drawing/2018/hyperlinkcolor" val="tx"/>
                    </a:ext>
                  </a:extLst>
                </a:hlinkClick>
              </a:rPr>
              <a:t>https://development.standards.ieee.org/myproject/Public/mytools/mob/slideset.pdf</a:t>
            </a:r>
            <a:br>
              <a:rPr lang="en-US" sz="1400" u="sng" dirty="0"/>
            </a:br>
            <a:r>
              <a:rPr lang="en-US" sz="1400" dirty="0"/>
              <a:t>Copyright </a:t>
            </a:r>
            <a:r>
              <a:rPr lang="en-US" sz="1400" u="sng" dirty="0">
                <a:solidFill>
                  <a:srgbClr val="0066FF"/>
                </a:solidFill>
                <a:hlinkClick r:id="rId4">
                  <a:extLst>
                    <a:ext uri="{A12FA001-AC4F-418D-AE19-62706E023703}">
                      <ahyp:hlinkClr xmlns:ahyp="http://schemas.microsoft.com/office/drawing/2018/hyperlinkcolor" val="tx"/>
                    </a:ext>
                  </a:extLst>
                </a:hlinkClick>
              </a:rPr>
              <a:t>https://standards.ieee.org/ipr/copyright-materials.html</a:t>
            </a:r>
            <a:r>
              <a:rPr lang="en-US" sz="1400" dirty="0">
                <a:solidFill>
                  <a:srgbClr val="0066FF"/>
                </a:solidFill>
              </a:rPr>
              <a:t> </a:t>
            </a:r>
            <a:br>
              <a:rPr lang="en-US" sz="1400" dirty="0"/>
            </a:br>
            <a:r>
              <a:rPr lang="en-US" sz="1400" dirty="0"/>
              <a:t>IEEE </a:t>
            </a:r>
            <a:r>
              <a:rPr lang="en-US" sz="1400" u="sng" dirty="0">
                <a:solidFill>
                  <a:srgbClr val="0066FF"/>
                </a:solidFill>
                <a:hlinkClick r:id="rId5">
                  <a:extLst>
                    <a:ext uri="{A12FA001-AC4F-418D-AE19-62706E023703}">
                      <ahyp:hlinkClr xmlns:ahyp="http://schemas.microsoft.com/office/drawing/2018/hyperlinkcolor" val="tx"/>
                    </a:ext>
                  </a:extLst>
                </a:hlinkClick>
              </a:rPr>
              <a:t>Participant Behavior – Individual Method</a:t>
            </a:r>
            <a:endParaRPr lang="en-US" sz="1400" u="sng" dirty="0">
              <a:solidFill>
                <a:srgbClr val="0066FF"/>
              </a:solidFill>
            </a:endParaRPr>
          </a:p>
          <a:p>
            <a:pPr marL="342900" lvl="0" indent="-342900">
              <a:buAutoNum type="arabicPeriod"/>
            </a:pPr>
            <a:r>
              <a:rPr lang="en-US" sz="1400"/>
              <a:t>Draft Update</a:t>
            </a:r>
            <a:endParaRPr lang="en-US" sz="1400" dirty="0"/>
          </a:p>
          <a:p>
            <a:pPr marL="342900" lvl="0" indent="-342900">
              <a:buAutoNum type="arabicPeriod"/>
            </a:pPr>
            <a:r>
              <a:rPr lang="en-US" sz="1400" dirty="0"/>
              <a:t>Unfinished Business/Action Item Review</a:t>
            </a:r>
          </a:p>
          <a:p>
            <a:pPr marL="342900" lvl="0" indent="-342900">
              <a:buAutoNum type="arabicPeriod"/>
            </a:pPr>
            <a:r>
              <a:rPr lang="en-US" sz="1400" dirty="0"/>
              <a:t>New Business</a:t>
            </a:r>
          </a:p>
          <a:p>
            <a:pPr marL="342900" lvl="0" indent="-342900">
              <a:buAutoNum type="arabicPeriod"/>
            </a:pPr>
            <a:r>
              <a:rPr lang="en-US" sz="1400" dirty="0"/>
              <a:t>Future Meetings</a:t>
            </a:r>
          </a:p>
          <a:p>
            <a:pPr marL="342900" lvl="0" indent="-342900">
              <a:buAutoNum type="arabicPeriod"/>
            </a:pPr>
            <a:r>
              <a:rPr lang="en-US" sz="1400" dirty="0"/>
              <a:t>Adjourn</a:t>
            </a:r>
          </a:p>
          <a:p>
            <a:pPr>
              <a:lnSpc>
                <a:spcPct val="115000"/>
              </a:lnSpc>
              <a:spcBef>
                <a:spcPts val="1599"/>
              </a:spcBef>
            </a:pPr>
            <a:endParaRPr lang="en-US" sz="14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sz="2800" spc="-1" dirty="0">
                <a:solidFill>
                  <a:srgbClr val="000000"/>
                </a:solidFill>
                <a:latin typeface="Arial"/>
                <a:ea typeface="Arial"/>
              </a:rPr>
              <a:t>2</a:t>
            </a:r>
            <a:r>
              <a:rPr lang="en-US" sz="2800" b="0" strike="noStrike" spc="-1" dirty="0">
                <a:solidFill>
                  <a:srgbClr val="000000"/>
                </a:solidFill>
                <a:latin typeface="Arial"/>
                <a:ea typeface="Arial"/>
              </a:rPr>
              <a:t>. </a:t>
            </a:r>
            <a:r>
              <a:rPr lang="en-US" sz="2800" dirty="0"/>
              <a:t>Roll Call and Affiliation Declaration</a:t>
            </a:r>
          </a:p>
        </p:txBody>
      </p:sp>
      <p:sp>
        <p:nvSpPr>
          <p:cNvPr id="164"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endParaRPr lang="en-US" sz="1800" b="0" strike="noStrike" spc="-1">
              <a:latin typeface="Arial"/>
            </a:endParaRPr>
          </a:p>
          <a:p>
            <a:pPr>
              <a:lnSpc>
                <a:spcPct val="115000"/>
              </a:lnSpc>
            </a:pPr>
            <a:endParaRPr lang="en-US" sz="1800" b="0" strike="noStrike" spc="-1">
              <a:latin typeface="Arial"/>
            </a:endParaRPr>
          </a:p>
          <a:p>
            <a:pPr>
              <a:lnSpc>
                <a:spcPct val="115000"/>
              </a:lnSpc>
              <a:spcBef>
                <a:spcPts val="1599"/>
              </a:spcBef>
            </a:pPr>
            <a:endParaRPr lang="en-US" sz="1800" b="0" strike="noStrike" spc="-1">
              <a:latin typeface="Arial"/>
            </a:endParaRPr>
          </a:p>
        </p:txBody>
      </p:sp>
    </p:spTree>
    <p:extLst>
      <p:ext uri="{BB962C8B-B14F-4D97-AF65-F5344CB8AC3E}">
        <p14:creationId xmlns:p14="http://schemas.microsoft.com/office/powerpoint/2010/main" val="95519229"/>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spc="-1" dirty="0">
                <a:solidFill>
                  <a:srgbClr val="000000"/>
                </a:solidFill>
                <a:latin typeface="Arial"/>
                <a:ea typeface="Arial"/>
              </a:rPr>
              <a:t>3</a:t>
            </a:r>
            <a:r>
              <a:rPr lang="en-US" sz="2800" b="0" strike="noStrike" spc="-1" dirty="0">
                <a:solidFill>
                  <a:srgbClr val="000000"/>
                </a:solidFill>
                <a:latin typeface="Arial"/>
                <a:ea typeface="Arial"/>
              </a:rPr>
              <a:t>. Approval of Agenda</a:t>
            </a:r>
            <a:endParaRPr lang="en-US" sz="2800" b="0" strike="noStrike" spc="-1" dirty="0">
              <a:latin typeface="Arial"/>
            </a:endParaRPr>
          </a:p>
        </p:txBody>
      </p:sp>
      <p:sp>
        <p:nvSpPr>
          <p:cNvPr id="160"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r>
              <a:rPr lang="en-US" sz="1800" b="0" strike="noStrike" spc="-1" dirty="0">
                <a:solidFill>
                  <a:srgbClr val="000000"/>
                </a:solidFill>
                <a:latin typeface="Arial"/>
                <a:ea typeface="Arial"/>
              </a:rPr>
              <a:t>1. Is there anyone who would like to make a motion </a:t>
            </a:r>
            <a:r>
              <a:rPr lang="en-US" spc="-1" dirty="0">
                <a:solidFill>
                  <a:srgbClr val="000000"/>
                </a:solidFill>
                <a:latin typeface="Arial"/>
                <a:ea typeface="Arial"/>
              </a:rPr>
              <a:t>to</a:t>
            </a:r>
            <a:r>
              <a:rPr lang="en-US" sz="1800" b="0" strike="noStrike" spc="-1" dirty="0">
                <a:solidFill>
                  <a:srgbClr val="000000"/>
                </a:solidFill>
                <a:latin typeface="Arial"/>
                <a:ea typeface="Arial"/>
              </a:rPr>
              <a:t> approve the agenda?</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2. Is there anyone who would like to second the motion?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3. The motion is open for discussion. Is there any discussion to the motion?</a:t>
            </a:r>
          </a:p>
          <a:p>
            <a:pPr>
              <a:lnSpc>
                <a:spcPct val="115000"/>
              </a:lnSpc>
              <a:spcBef>
                <a:spcPts val="1599"/>
              </a:spcBef>
            </a:pPr>
            <a:r>
              <a:rPr lang="en-US" spc="-1" dirty="0">
                <a:solidFill>
                  <a:srgbClr val="000000"/>
                </a:solidFill>
                <a:latin typeface="Arial"/>
              </a:rPr>
              <a:t>	If there is no discussion…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4. Does anyone object to unanimous consent of the motion?</a:t>
            </a:r>
            <a:endParaRPr lang="en-US" sz="1800" b="0" strike="noStrike" spc="-1" dirty="0">
              <a:latin typeface="Arial"/>
            </a:endParaRPr>
          </a:p>
          <a:p>
            <a:pPr>
              <a:lnSpc>
                <a:spcPct val="115000"/>
              </a:lnSpc>
              <a:spcBef>
                <a:spcPts val="1599"/>
              </a:spcBef>
            </a:pPr>
            <a:endParaRPr lang="en-US" sz="1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sz="2800" spc="-1" dirty="0">
                <a:solidFill>
                  <a:srgbClr val="000000"/>
                </a:solidFill>
                <a:latin typeface="Arial"/>
                <a:ea typeface="Arial"/>
              </a:rPr>
              <a:t>4</a:t>
            </a:r>
            <a:r>
              <a:rPr lang="en-US" sz="2800" b="0" strike="noStrike" spc="-1" dirty="0">
                <a:solidFill>
                  <a:srgbClr val="000000"/>
                </a:solidFill>
                <a:latin typeface="Arial"/>
                <a:ea typeface="Arial"/>
              </a:rPr>
              <a:t>. </a:t>
            </a:r>
            <a:r>
              <a:rPr lang="en-US" sz="2800" dirty="0"/>
              <a:t>Approval of Previous Meeting Minutes</a:t>
            </a:r>
          </a:p>
          <a:p>
            <a:pPr>
              <a:lnSpc>
                <a:spcPct val="100000"/>
              </a:lnSpc>
            </a:pPr>
            <a:endParaRPr lang="en-US" sz="2800" b="0" strike="noStrike" spc="-1" dirty="0">
              <a:latin typeface="Arial"/>
            </a:endParaRPr>
          </a:p>
        </p:txBody>
      </p:sp>
      <p:sp>
        <p:nvSpPr>
          <p:cNvPr id="162"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r>
              <a:rPr lang="en-US" spc="-1">
                <a:solidFill>
                  <a:srgbClr val="000000"/>
                </a:solidFill>
                <a:latin typeface="Arial"/>
              </a:rPr>
              <a:t>Minutes sent </a:t>
            </a:r>
            <a:r>
              <a:rPr lang="en-US" spc="-1" dirty="0">
                <a:solidFill>
                  <a:srgbClr val="000000"/>
                </a:solidFill>
                <a:latin typeface="Arial"/>
              </a:rPr>
              <a:t>via e-mail to group.</a:t>
            </a:r>
            <a:endParaRPr lang="en-US" sz="1800" b="0" strike="noStrike" spc="-1" dirty="0">
              <a:latin typeface="Arial"/>
            </a:endParaRPr>
          </a:p>
          <a:p>
            <a:pPr>
              <a:lnSpc>
                <a:spcPct val="115000"/>
              </a:lnSpc>
            </a:pPr>
            <a:endParaRPr lang="en-US" sz="1800" b="0" strike="noStrike" spc="-1" dirty="0">
              <a:latin typeface="Arial"/>
            </a:endParaRPr>
          </a:p>
          <a:p>
            <a:pPr>
              <a:lnSpc>
                <a:spcPct val="115000"/>
              </a:lnSpc>
            </a:pPr>
            <a:r>
              <a:rPr lang="en-US" sz="1800" b="0" strike="noStrike" spc="-1" dirty="0">
                <a:solidFill>
                  <a:srgbClr val="000000"/>
                </a:solidFill>
                <a:latin typeface="Arial"/>
                <a:ea typeface="Arial"/>
              </a:rPr>
              <a:t>1. Is there anyone who would like to make a motion </a:t>
            </a:r>
            <a:r>
              <a:rPr lang="en-US" spc="-1" dirty="0">
                <a:solidFill>
                  <a:srgbClr val="000000"/>
                </a:solidFill>
                <a:latin typeface="Arial"/>
                <a:ea typeface="Arial"/>
              </a:rPr>
              <a:t>to</a:t>
            </a:r>
            <a:r>
              <a:rPr lang="en-US" sz="1800" b="0" strike="noStrike" spc="-1" dirty="0">
                <a:solidFill>
                  <a:srgbClr val="000000"/>
                </a:solidFill>
                <a:latin typeface="Arial"/>
                <a:ea typeface="Arial"/>
              </a:rPr>
              <a:t> approve the previous meeting minutes?</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2. Is there anyone who would like to second the motion?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3. The motion is open for discussion. Is there any discussion to the motion?</a:t>
            </a:r>
          </a:p>
          <a:p>
            <a:pPr>
              <a:lnSpc>
                <a:spcPct val="115000"/>
              </a:lnSpc>
              <a:spcBef>
                <a:spcPts val="1599"/>
              </a:spcBef>
            </a:pPr>
            <a:r>
              <a:rPr lang="en-US" spc="-1" dirty="0">
                <a:solidFill>
                  <a:srgbClr val="000000"/>
                </a:solidFill>
                <a:latin typeface="Arial"/>
              </a:rPr>
              <a:t>	If there is no discussion…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4. Does anyone object to unanimous consent of the motion?</a:t>
            </a:r>
            <a:endParaRPr lang="en-US" sz="1800" b="0" strike="noStrike" spc="-1" dirty="0">
              <a:latin typeface="Arial"/>
            </a:endParaRPr>
          </a:p>
          <a:p>
            <a:pPr>
              <a:lnSpc>
                <a:spcPct val="115000"/>
              </a:lnSpc>
              <a:spcBef>
                <a:spcPts val="1599"/>
              </a:spcBef>
            </a:pPr>
            <a:endParaRPr lang="en-US" sz="1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b="0" strike="noStrike" spc="-1" dirty="0">
                <a:solidFill>
                  <a:srgbClr val="000000"/>
                </a:solidFill>
                <a:latin typeface="Arial"/>
                <a:ea typeface="Arial"/>
              </a:rPr>
              <a:t>5. </a:t>
            </a:r>
            <a:r>
              <a:rPr lang="en-US" sz="2800" dirty="0"/>
              <a:t>IEEE SA Patent, Copyright Policies, Participant Behavior</a:t>
            </a:r>
            <a:endParaRPr lang="en-US" sz="2800" b="0" strike="noStrike" spc="-1" dirty="0">
              <a:latin typeface="Arial"/>
            </a:endParaRPr>
          </a:p>
        </p:txBody>
      </p:sp>
      <p:sp>
        <p:nvSpPr>
          <p:cNvPr id="164"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endParaRPr lang="en-US" sz="1800" b="0" strike="noStrike" spc="-1">
              <a:latin typeface="Arial"/>
            </a:endParaRPr>
          </a:p>
          <a:p>
            <a:pPr>
              <a:lnSpc>
                <a:spcPct val="115000"/>
              </a:lnSpc>
            </a:pPr>
            <a:endParaRPr lang="en-US" sz="1800" b="0" strike="noStrike" spc="-1">
              <a:latin typeface="Arial"/>
            </a:endParaRPr>
          </a:p>
          <a:p>
            <a:pPr>
              <a:lnSpc>
                <a:spcPct val="115000"/>
              </a:lnSpc>
              <a:spcBef>
                <a:spcPts val="1599"/>
              </a:spcBef>
            </a:pPr>
            <a:endParaRPr lang="en-US" sz="1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CustomShape 1"/>
          <p:cNvSpPr/>
          <p:nvPr/>
        </p:nvSpPr>
        <p:spPr>
          <a:xfrm>
            <a:off x="457200" y="274680"/>
            <a:ext cx="8227440" cy="3693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2000" b="1" strike="noStrike" spc="-1">
                <a:solidFill>
                  <a:srgbClr val="000000"/>
                </a:solidFill>
                <a:latin typeface="Arial"/>
                <a:ea typeface="Arial"/>
              </a:rPr>
              <a:t>PATENT POLICY INFORMATION</a:t>
            </a:r>
            <a:endParaRPr lang="en-US" sz="2000" b="0" strike="noStrike" spc="-1">
              <a:latin typeface="Arial"/>
            </a:endParaRPr>
          </a:p>
        </p:txBody>
      </p:sp>
      <p:sp>
        <p:nvSpPr>
          <p:cNvPr id="166" name="CustomShape 2"/>
          <p:cNvSpPr/>
          <p:nvPr/>
        </p:nvSpPr>
        <p:spPr>
          <a:xfrm>
            <a:off x="457200" y="1367640"/>
            <a:ext cx="8227440" cy="32601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70000"/>
              </a:lnSpc>
            </a:pPr>
            <a:r>
              <a:rPr lang="en-US" sz="1440" b="1" strike="noStrike" spc="-1">
                <a:solidFill>
                  <a:srgbClr val="000000"/>
                </a:solidFill>
                <a:latin typeface="Arial"/>
                <a:ea typeface="Arial"/>
              </a:rPr>
              <a:t>Participants have a duty to inform the IEEE</a:t>
            </a:r>
            <a:endParaRPr lang="en-US" sz="1440" b="0" strike="noStrike" spc="-1">
              <a:latin typeface="Arial"/>
            </a:endParaRPr>
          </a:p>
          <a:p>
            <a:pPr>
              <a:lnSpc>
                <a:spcPct val="70000"/>
              </a:lnSpc>
              <a:spcBef>
                <a:spcPts val="564"/>
              </a:spcBef>
            </a:pPr>
            <a:endParaRPr lang="en-US" sz="144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Participants </a:t>
            </a:r>
            <a:r>
              <a:rPr lang="en-US" sz="1250" b="0" u="sng" strike="noStrike" spc="-1">
                <a:solidFill>
                  <a:srgbClr val="000000"/>
                </a:solidFill>
                <a:uFillTx/>
                <a:latin typeface="Arial"/>
                <a:ea typeface="Arial"/>
              </a:rPr>
              <a:t>shall</a:t>
            </a:r>
            <a:r>
              <a:rPr lang="en-US" sz="1250" b="0" strike="noStrike" spc="-1">
                <a:solidFill>
                  <a:srgbClr val="000000"/>
                </a:solidFill>
                <a:latin typeface="Arial"/>
                <a:ea typeface="Arial"/>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25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Participants </a:t>
            </a:r>
            <a:r>
              <a:rPr lang="en-US" sz="1250" b="0" u="sng" strike="noStrike" spc="-1">
                <a:solidFill>
                  <a:srgbClr val="000000"/>
                </a:solidFill>
                <a:uFillTx/>
                <a:latin typeface="Arial"/>
                <a:ea typeface="Arial"/>
              </a:rPr>
              <a:t>should </a:t>
            </a:r>
            <a:r>
              <a:rPr lang="en-US" sz="1250" b="0" strike="noStrike" spc="-1">
                <a:solidFill>
                  <a:srgbClr val="000000"/>
                </a:solidFill>
                <a:latin typeface="Arial"/>
                <a:ea typeface="Arial"/>
              </a:rPr>
              <a:t>inform the IEEE (or cause the IEEE to be informed) of the identity of any other holders of potential Essential Patent Claims.</a:t>
            </a:r>
            <a:endParaRPr lang="en-US" sz="125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Early identification of holders of potential Essential Patent Claims is encouraged.</a:t>
            </a:r>
            <a:endParaRPr lang="en-US" sz="1250" b="0" strike="noStrike" spc="-1">
              <a:latin typeface="Arial"/>
            </a:endParaRPr>
          </a:p>
          <a:p>
            <a:pPr>
              <a:lnSpc>
                <a:spcPct val="70000"/>
              </a:lnSpc>
              <a:spcBef>
                <a:spcPts val="564"/>
              </a:spcBef>
            </a:pPr>
            <a:endParaRPr lang="en-US" sz="1250" b="0" strike="noStrike" spc="-1">
              <a:latin typeface="Arial"/>
            </a:endParaRPr>
          </a:p>
          <a:p>
            <a:pPr marL="171360" indent="-121680">
              <a:lnSpc>
                <a:spcPct val="70000"/>
              </a:lnSpc>
              <a:spcBef>
                <a:spcPts val="564"/>
              </a:spcBef>
            </a:pPr>
            <a:endParaRPr lang="en-US" sz="1250" b="0" strike="noStrike" spc="-1">
              <a:latin typeface="Arial"/>
            </a:endParaRPr>
          </a:p>
          <a:p>
            <a:pPr marL="171360" indent="-121680">
              <a:lnSpc>
                <a:spcPct val="70000"/>
              </a:lnSpc>
              <a:spcBef>
                <a:spcPts val="564"/>
              </a:spcBef>
            </a:pPr>
            <a:endParaRPr lang="en-US" sz="1250" b="0" strike="noStrike" spc="-1">
              <a:latin typeface="Arial"/>
            </a:endParaRPr>
          </a:p>
          <a:p>
            <a:pPr marL="171360" indent="-121680">
              <a:lnSpc>
                <a:spcPct val="70000"/>
              </a:lnSpc>
              <a:spcBef>
                <a:spcPts val="564"/>
              </a:spcBef>
            </a:pPr>
            <a:endParaRPr lang="en-US" sz="1250" b="0" strike="noStrike" spc="-1">
              <a:latin typeface="Arial"/>
            </a:endParaRPr>
          </a:p>
        </p:txBody>
      </p:sp>
      <p:sp>
        <p:nvSpPr>
          <p:cNvPr id="167" name="CustomShape 3"/>
          <p:cNvSpPr/>
          <p:nvPr/>
        </p:nvSpPr>
        <p:spPr>
          <a:xfrm>
            <a:off x="8085240" y="4629960"/>
            <a:ext cx="599400" cy="272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r">
              <a:lnSpc>
                <a:spcPct val="100000"/>
              </a:lnSpc>
            </a:pPr>
            <a:fld id="{DB4B7E95-E1BA-474B-A622-0090E8E2F294}" type="slidenum">
              <a:rPr lang="en-US" sz="700" b="0" strike="noStrike" spc="-1">
                <a:solidFill>
                  <a:srgbClr val="000000"/>
                </a:solidFill>
                <a:latin typeface="Arial"/>
                <a:ea typeface="Arial"/>
              </a:rPr>
              <a:t>7</a:t>
            </a:fld>
            <a:endParaRPr lang="en-US" sz="7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CustomShape 1"/>
          <p:cNvSpPr/>
          <p:nvPr/>
        </p:nvSpPr>
        <p:spPr>
          <a:xfrm>
            <a:off x="457200" y="274680"/>
            <a:ext cx="8227440" cy="3693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2000" b="1" strike="noStrike" spc="-1">
                <a:solidFill>
                  <a:srgbClr val="000000"/>
                </a:solidFill>
                <a:latin typeface="Arial"/>
                <a:ea typeface="Arial"/>
              </a:rPr>
              <a:t>PATENT POLICY INFORMATION</a:t>
            </a:r>
            <a:endParaRPr lang="en-US" sz="2000" b="0" strike="noStrike" spc="-1">
              <a:latin typeface="Arial"/>
            </a:endParaRPr>
          </a:p>
        </p:txBody>
      </p:sp>
      <p:sp>
        <p:nvSpPr>
          <p:cNvPr id="169" name="CustomShape 2"/>
          <p:cNvSpPr/>
          <p:nvPr/>
        </p:nvSpPr>
        <p:spPr>
          <a:xfrm>
            <a:off x="457200" y="1367640"/>
            <a:ext cx="8227440" cy="32601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70000"/>
              </a:lnSpc>
            </a:pPr>
            <a:r>
              <a:rPr lang="en-US" sz="1440" b="1" strike="noStrike" spc="-1">
                <a:solidFill>
                  <a:srgbClr val="000000"/>
                </a:solidFill>
                <a:latin typeface="Arial"/>
                <a:ea typeface="Arial"/>
              </a:rPr>
              <a:t>Ways to inform the IEEE</a:t>
            </a:r>
            <a:endParaRPr lang="en-US" sz="1440" b="0" strike="noStrike" spc="-1">
              <a:latin typeface="Arial"/>
            </a:endParaRPr>
          </a:p>
          <a:p>
            <a:pPr>
              <a:lnSpc>
                <a:spcPct val="70000"/>
              </a:lnSpc>
              <a:spcBef>
                <a:spcPts val="564"/>
              </a:spcBef>
            </a:pPr>
            <a:endParaRPr lang="en-US" sz="144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Cause an LOA to be submitted to the IEEE SA (patcom@ieee.org); or</a:t>
            </a:r>
            <a:endParaRPr lang="en-US" sz="125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Provide the chair of this group with the identity of the holder(s) of any and all such claims as soon as possible; or</a:t>
            </a:r>
            <a:endParaRPr lang="en-US" sz="125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Speak up now and respond to this Call for Potentially Essential Patents</a:t>
            </a:r>
            <a:endParaRPr lang="en-US" sz="1250" b="0" strike="noStrike" spc="-1">
              <a:latin typeface="Arial"/>
            </a:endParaRPr>
          </a:p>
          <a:p>
            <a:pPr marL="425160" lvl="2" indent="-340560">
              <a:lnSpc>
                <a:spcPct val="130000"/>
              </a:lnSpc>
              <a:spcBef>
                <a:spcPts val="564"/>
              </a:spcBef>
              <a:buClr>
                <a:srgbClr val="00B5E2"/>
              </a:buClr>
              <a:buFont typeface="Courier New"/>
              <a:buChar char="o"/>
            </a:pPr>
            <a:r>
              <a:rPr lang="en-US" sz="1190" b="0" strike="noStrike" spc="-1">
                <a:solidFill>
                  <a:srgbClr val="000000"/>
                </a:solidFill>
                <a:latin typeface="Arial"/>
                <a:ea typeface="Aria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sz="1190" b="0" strike="noStrike" spc="-1">
              <a:latin typeface="Arial"/>
            </a:endParaRPr>
          </a:p>
          <a:p>
            <a:pPr>
              <a:lnSpc>
                <a:spcPct val="70000"/>
              </a:lnSpc>
              <a:spcBef>
                <a:spcPts val="564"/>
              </a:spcBef>
            </a:pPr>
            <a:endParaRPr lang="en-US" sz="1190" b="0" strike="noStrike" spc="-1">
              <a:latin typeface="Arial"/>
            </a:endParaRPr>
          </a:p>
          <a:p>
            <a:pPr marL="171360" indent="-121680">
              <a:lnSpc>
                <a:spcPct val="70000"/>
              </a:lnSpc>
              <a:spcBef>
                <a:spcPts val="564"/>
              </a:spcBef>
            </a:pPr>
            <a:endParaRPr lang="en-US" sz="1190" b="0" strike="noStrike" spc="-1">
              <a:latin typeface="Arial"/>
            </a:endParaRPr>
          </a:p>
          <a:p>
            <a:pPr marL="171360" indent="-121680">
              <a:lnSpc>
                <a:spcPct val="70000"/>
              </a:lnSpc>
              <a:spcBef>
                <a:spcPts val="564"/>
              </a:spcBef>
            </a:pPr>
            <a:endParaRPr lang="en-US" sz="1190" b="0" strike="noStrike" spc="-1">
              <a:latin typeface="Arial"/>
            </a:endParaRPr>
          </a:p>
          <a:p>
            <a:pPr marL="171360" indent="-121680">
              <a:lnSpc>
                <a:spcPct val="70000"/>
              </a:lnSpc>
              <a:spcBef>
                <a:spcPts val="564"/>
              </a:spcBef>
            </a:pPr>
            <a:endParaRPr lang="en-US" sz="1190" b="0" strike="noStrike" spc="-1">
              <a:latin typeface="Arial"/>
            </a:endParaRPr>
          </a:p>
        </p:txBody>
      </p:sp>
      <p:sp>
        <p:nvSpPr>
          <p:cNvPr id="170" name="CustomShape 3"/>
          <p:cNvSpPr/>
          <p:nvPr/>
        </p:nvSpPr>
        <p:spPr>
          <a:xfrm>
            <a:off x="8085240" y="4629960"/>
            <a:ext cx="599400" cy="272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r">
              <a:lnSpc>
                <a:spcPct val="100000"/>
              </a:lnSpc>
            </a:pPr>
            <a:fld id="{92FF2822-4636-4B9D-BBAE-0457C01E8088}" type="slidenum">
              <a:rPr lang="en-US" sz="700" b="0" strike="noStrike" spc="-1">
                <a:solidFill>
                  <a:srgbClr val="000000"/>
                </a:solidFill>
                <a:latin typeface="Arial"/>
                <a:ea typeface="Arial"/>
              </a:rPr>
              <a:t>8</a:t>
            </a:fld>
            <a:endParaRPr lang="en-US" sz="7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CustomShape 1"/>
          <p:cNvSpPr/>
          <p:nvPr/>
        </p:nvSpPr>
        <p:spPr>
          <a:xfrm>
            <a:off x="457200" y="341640"/>
            <a:ext cx="8227440" cy="6127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2000" b="1" strike="noStrike" spc="-1">
                <a:solidFill>
                  <a:srgbClr val="000000"/>
                </a:solidFill>
                <a:latin typeface="Arial"/>
                <a:ea typeface="Arial"/>
              </a:rPr>
              <a:t>IEEE SA COPYRIGHT POLICY</a:t>
            </a:r>
            <a:endParaRPr lang="en-US" sz="2000" b="0" strike="noStrike" spc="-1">
              <a:latin typeface="Arial"/>
            </a:endParaRPr>
          </a:p>
        </p:txBody>
      </p:sp>
      <p:sp>
        <p:nvSpPr>
          <p:cNvPr id="172" name="CustomShape 2"/>
          <p:cNvSpPr/>
          <p:nvPr/>
        </p:nvSpPr>
        <p:spPr>
          <a:xfrm>
            <a:off x="457200" y="1370160"/>
            <a:ext cx="8227440" cy="32601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1600" b="1" strike="noStrike" spc="-1">
                <a:solidFill>
                  <a:srgbClr val="000000"/>
                </a:solidFill>
                <a:latin typeface="Arial"/>
                <a:ea typeface="Arial"/>
              </a:rPr>
              <a:t>By participating in this activity, you agree to comply with the IEEE Code of Ethics, all applicable laws, and all IEEE policies and procedures including, but not limited to, the IEEE SA Copyright Policy. </a:t>
            </a:r>
            <a:endParaRPr lang="en-US" sz="1600" b="0" strike="noStrike" spc="-1">
              <a:latin typeface="Arial"/>
            </a:endParaRPr>
          </a:p>
          <a:p>
            <a:pPr>
              <a:lnSpc>
                <a:spcPct val="90000"/>
              </a:lnSpc>
            </a:pPr>
            <a:endParaRPr lang="en-US" sz="1600" b="0" strike="noStrike" spc="-1">
              <a:latin typeface="Arial"/>
            </a:endParaRPr>
          </a:p>
          <a:p>
            <a:pPr marL="84600" lvl="2" indent="-131040">
              <a:lnSpc>
                <a:spcPct val="100000"/>
              </a:lnSpc>
              <a:spcBef>
                <a:spcPts val="300"/>
              </a:spcBef>
              <a:buClr>
                <a:srgbClr val="4AC9E3"/>
              </a:buClr>
              <a:buFont typeface="Noto Sans Symbols"/>
              <a:buChar char="▪"/>
            </a:pPr>
            <a:r>
              <a:rPr lang="en-US" sz="1400" b="0" strike="noStrike" spc="-1">
                <a:solidFill>
                  <a:srgbClr val="000000"/>
                </a:solidFill>
                <a:latin typeface="Arial"/>
                <a:ea typeface="Arial"/>
              </a:rPr>
              <a:t>Previously Published material (copyright assertion indicated) shall not be presented/submitted to the Working Group nor incorporated into a Working Group draft unless permission is granted. </a:t>
            </a:r>
            <a:endParaRPr lang="en-US" sz="1400" b="0" strike="noStrike" spc="-1">
              <a:latin typeface="Arial"/>
            </a:endParaRPr>
          </a:p>
          <a:p>
            <a:pPr marL="84600" lvl="2" indent="-131040">
              <a:lnSpc>
                <a:spcPct val="100000"/>
              </a:lnSpc>
              <a:spcBef>
                <a:spcPts val="300"/>
              </a:spcBef>
              <a:buClr>
                <a:srgbClr val="4AC9E3"/>
              </a:buClr>
              <a:buFont typeface="Noto Sans Symbols"/>
              <a:buChar char="▪"/>
            </a:pPr>
            <a:r>
              <a:rPr lang="en-US" sz="1400" b="0" strike="noStrike" spc="-1">
                <a:solidFill>
                  <a:srgbClr val="000000"/>
                </a:solidFill>
                <a:latin typeface="Arial"/>
                <a:ea typeface="Arial"/>
              </a:rPr>
              <a:t>Prior to presentation or submission, you shall notify the Working Group Chair of previously Published material and should assist the Chair in obtaining copyright permission acceptable to IEEE SA.</a:t>
            </a:r>
            <a:endParaRPr lang="en-US" sz="1400" b="0" strike="noStrike" spc="-1">
              <a:latin typeface="Arial"/>
            </a:endParaRPr>
          </a:p>
          <a:p>
            <a:pPr marL="84600" lvl="2" indent="-131040">
              <a:lnSpc>
                <a:spcPct val="100000"/>
              </a:lnSpc>
              <a:spcBef>
                <a:spcPts val="300"/>
              </a:spcBef>
              <a:buClr>
                <a:srgbClr val="4AC9E3"/>
              </a:buClr>
              <a:buFont typeface="Noto Sans Symbols"/>
              <a:buChar char="▪"/>
            </a:pPr>
            <a:r>
              <a:rPr lang="en-US" sz="1400" b="0" strike="noStrike" spc="-1">
                <a:solidFill>
                  <a:srgbClr val="000000"/>
                </a:solidFill>
                <a:latin typeface="Arial"/>
                <a:ea typeface="Arial"/>
              </a:rPr>
              <a:t>For material that is not previously Published, IEEE is automatically granted a license to use any material that is presented or submitted.</a:t>
            </a:r>
            <a:endParaRPr lang="en-US" sz="1400" b="0" strike="noStrike" spc="-1">
              <a:latin typeface="Arial"/>
            </a:endParaRPr>
          </a:p>
          <a:p>
            <a:pPr marL="84600">
              <a:lnSpc>
                <a:spcPct val="100000"/>
              </a:lnSpc>
              <a:spcBef>
                <a:spcPts val="300"/>
              </a:spcBef>
            </a:pPr>
            <a:endParaRPr lang="en-US" sz="1400" b="0" strike="noStrike" spc="-1">
              <a:latin typeface="Arial"/>
            </a:endParaRPr>
          </a:p>
        </p:txBody>
      </p:sp>
      <p:sp>
        <p:nvSpPr>
          <p:cNvPr id="173" name="CustomShape 3"/>
          <p:cNvSpPr/>
          <p:nvPr/>
        </p:nvSpPr>
        <p:spPr>
          <a:xfrm>
            <a:off x="8085240" y="4629960"/>
            <a:ext cx="599400" cy="272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r">
              <a:lnSpc>
                <a:spcPct val="100000"/>
              </a:lnSpc>
            </a:pPr>
            <a:fld id="{C7A2C18C-5552-4EF6-9F96-B871CA8D237C}" type="slidenum">
              <a:rPr lang="en-US" sz="700" b="0" strike="noStrike" spc="-1">
                <a:solidFill>
                  <a:srgbClr val="000000"/>
                </a:solidFill>
                <a:latin typeface="Arial"/>
                <a:ea typeface="Arial"/>
              </a:rPr>
              <a:t>9</a:t>
            </a:fld>
            <a:endParaRPr lang="en-US" sz="7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63666A"/>
      </a:dk2>
      <a:lt2>
        <a:srgbClr val="A7A8AA"/>
      </a:lt2>
      <a:accent1>
        <a:srgbClr val="00B5E2"/>
      </a:accent1>
      <a:accent2>
        <a:srgbClr val="4AC9E3"/>
      </a:accent2>
      <a:accent3>
        <a:srgbClr val="00629B"/>
      </a:accent3>
      <a:accent4>
        <a:srgbClr val="FFD100"/>
      </a:accent4>
      <a:accent5>
        <a:srgbClr val="FFA300"/>
      </a:accent5>
      <a:accent6>
        <a:srgbClr val="BA0C2F"/>
      </a:accent6>
      <a:hlink>
        <a:srgbClr val="004B7E"/>
      </a:hlink>
      <a:folHlink>
        <a:srgbClr val="0E839E"/>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class:Classification xmlns:class="urn:us:gov:cia:enterprise:schema:Classification:2.3" dateClassified="2022-10-25" portionMarking="false" caveat="false" tool="AACG" toolVersion="202210">
  <class:ClassificationMarking type="USClassificationMarking" value="UNCLASSIFIED"/>
  <class:ClassifiedBy/>
  <class:ClassificationHeader>
    <class:ClassificationBanner>UNCLASSIFIED</class:ClassificationBanner>
    <class:SCICaveat/>
    <class:DescriptiveMarkings/>
  </class:ClassificationHeader>
  <class:ClassificationFooter>
    <class:DescriptiveMarkings/>
    <class:ClassificationBanner>UNCLASSIFIED</class:ClassificationBanner>
  </class:ClassificationFooter>
</class:Classification>
</file>

<file path=customXml/itemProps1.xml><?xml version="1.0" encoding="utf-8"?>
<ds:datastoreItem xmlns:ds="http://schemas.openxmlformats.org/officeDocument/2006/customXml" ds:itemID="{F26E9648-CFBB-4E8D-B6EF-00C6760EC54E}">
  <ds:schemaRefs>
    <ds:schemaRef ds:uri="urn:us:gov:cia:enterprise:schema:Classification:2.3"/>
  </ds:schemaRefs>
</ds:datastoreItem>
</file>

<file path=docProps/app.xml><?xml version="1.0" encoding="utf-8"?>
<Properties xmlns="http://schemas.openxmlformats.org/officeDocument/2006/extended-properties" xmlns:vt="http://schemas.openxmlformats.org/officeDocument/2006/docPropsVTypes">
  <Template/>
  <TotalTime>644</TotalTime>
  <Words>964</Words>
  <Application>Microsoft Office PowerPoint</Application>
  <PresentationFormat>On-screen Show (16:9)</PresentationFormat>
  <Paragraphs>94</Paragraphs>
  <Slides>16</Slides>
  <Notes>0</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16</vt:i4>
      </vt:variant>
    </vt:vector>
  </HeadingPairs>
  <TitlesOfParts>
    <vt:vector size="26" baseType="lpstr">
      <vt:lpstr>Arial</vt:lpstr>
      <vt:lpstr>Courier New</vt:lpstr>
      <vt:lpstr>DejaVu Sans</vt:lpstr>
      <vt:lpstr>Noto Sans Symbols</vt:lpstr>
      <vt:lpstr>Symbol</vt:lpstr>
      <vt:lpstr>Wingdings</vt:lpstr>
      <vt:lpstr>Office Theme</vt:lpstr>
      <vt:lpstr>Office Theme</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Schwartzkopf Wade C NGA-RP USA CIV</dc:creator>
  <dc:description/>
  <cp:lastModifiedBy>Schwartzkopf Wade C OGA-NGA-R USA OGA</cp:lastModifiedBy>
  <cp:revision>88</cp:revision>
  <dcterms:modified xsi:type="dcterms:W3CDTF">2023-11-13T18:16:39Z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ACG_OFFICE_DLL">
    <vt:bool>true</vt:bool>
  </property>
  <property fmtid="{D5CDD505-2E9C-101B-9397-08002B2CF9AE}" pid="3" name="AACG_Created">
    <vt:bool>true</vt:bool>
  </property>
  <property fmtid="{D5CDD505-2E9C-101B-9397-08002B2CF9AE}" pid="4" name="AACG_DescMarkings">
    <vt:lpwstr/>
  </property>
  <property fmtid="{D5CDD505-2E9C-101B-9397-08002B2CF9AE}" pid="5" name="AACG_AddMark">
    <vt:lpwstr/>
  </property>
  <property fmtid="{D5CDD505-2E9C-101B-9397-08002B2CF9AE}" pid="6" name="AACG_Header">
    <vt:lpwstr>UNCLASSIFIED</vt:lpwstr>
  </property>
  <property fmtid="{D5CDD505-2E9C-101B-9397-08002B2CF9AE}" pid="7" name="AACG_Footer">
    <vt:lpwstr>_x000d_UNCLASSIFIED</vt:lpwstr>
  </property>
  <property fmtid="{D5CDD505-2E9C-101B-9397-08002B2CF9AE}" pid="8" name="AACG_ClassBlock">
    <vt:lpwstr/>
  </property>
  <property fmtid="{D5CDD505-2E9C-101B-9397-08002B2CF9AE}" pid="9" name="AACG_ClassType">
    <vt:lpwstr>USClassificationMarking</vt:lpwstr>
  </property>
  <property fmtid="{D5CDD505-2E9C-101B-9397-08002B2CF9AE}" pid="10" name="AACG_DeclOnList">
    <vt:lpwstr/>
  </property>
  <property fmtid="{D5CDD505-2E9C-101B-9397-08002B2CF9AE}" pid="11" name="AACG_USAF_Derivatives">
    <vt:lpwstr/>
  </property>
  <property fmtid="{D5CDD505-2E9C-101B-9397-08002B2CF9AE}" pid="12" name="AACG_SCI_Other">
    <vt:lpwstr/>
  </property>
  <property fmtid="{D5CDD505-2E9C-101B-9397-08002B2CF9AE}" pid="13" name="AACG_Dissem_Other">
    <vt:lpwstr/>
  </property>
  <property fmtid="{D5CDD505-2E9C-101B-9397-08002B2CF9AE}" pid="14" name="PortionWaiver">
    <vt:lpwstr/>
  </property>
  <property fmtid="{D5CDD505-2E9C-101B-9397-08002B2CF9AE}" pid="15" name="AACG_OrconOriginator">
    <vt:lpwstr/>
  </property>
  <property fmtid="{D5CDD505-2E9C-101B-9397-08002B2CF9AE}" pid="16" name="AACG_OrconRecipients">
    <vt:lpwstr/>
  </property>
  <property fmtid="{D5CDD505-2E9C-101B-9397-08002B2CF9AE}" pid="17" name="AACG_SatWarningType">
    <vt:lpwstr/>
  </property>
  <property fmtid="{D5CDD505-2E9C-101B-9397-08002B2CF9AE}" pid="18" name="AACG_NatoWarningClassLevel">
    <vt:lpwstr/>
  </property>
  <property fmtid="{D5CDD505-2E9C-101B-9397-08002B2CF9AE}" pid="19" name="AACG_Version">
    <vt:lpwstr>202210</vt:lpwstr>
  </property>
  <property fmtid="{D5CDD505-2E9C-101B-9397-08002B2CF9AE}" pid="20" name="AACG_CustomClassXMLPart">
    <vt:lpwstr>{F26E9648-CFBB-4E8D-B6EF-00C6760EC54E}</vt:lpwstr>
  </property>
</Properties>
</file>