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usio-Glimpse, Aly (Fed)" userId="644aedee-239e-49c4-830f-f2bb7c3642d1" providerId="ADAL" clId="{73D4A0DC-0199-45C4-B705-D7DBD31AC739}"/>
    <pc:docChg chg="custSel modSld">
      <pc:chgData name="Artusio-Glimpse, Aly (Fed)" userId="644aedee-239e-49c4-830f-f2bb7c3642d1" providerId="ADAL" clId="{73D4A0DC-0199-45C4-B705-D7DBD31AC739}" dt="2023-07-05T15:40:36.511" v="434" actId="20577"/>
      <pc:docMkLst>
        <pc:docMk/>
      </pc:docMkLst>
      <pc:sldChg chg="modSp mod">
        <pc:chgData name="Artusio-Glimpse, Aly (Fed)" userId="644aedee-239e-49c4-830f-f2bb7c3642d1" providerId="ADAL" clId="{73D4A0DC-0199-45C4-B705-D7DBD31AC739}" dt="2023-07-05T15:40:36.511" v="434" actId="20577"/>
        <pc:sldMkLst>
          <pc:docMk/>
          <pc:sldMk cId="3366118410" sldId="256"/>
        </pc:sldMkLst>
        <pc:spChg chg="mod">
          <ac:chgData name="Artusio-Glimpse, Aly (Fed)" userId="644aedee-239e-49c4-830f-f2bb7c3642d1" providerId="ADAL" clId="{73D4A0DC-0199-45C4-B705-D7DBD31AC739}" dt="2023-07-05T15:36:43.742" v="10" actId="20577"/>
          <ac:spMkLst>
            <pc:docMk/>
            <pc:sldMk cId="3366118410" sldId="256"/>
            <ac:spMk id="4" creationId="{17BADF35-A078-BFCD-2459-4A4847376DA1}"/>
          </ac:spMkLst>
        </pc:spChg>
        <pc:spChg chg="mod">
          <ac:chgData name="Artusio-Glimpse, Aly (Fed)" userId="644aedee-239e-49c4-830f-f2bb7c3642d1" providerId="ADAL" clId="{73D4A0DC-0199-45C4-B705-D7DBD31AC739}" dt="2023-07-05T15:40:36.511" v="434" actId="20577"/>
          <ac:spMkLst>
            <pc:docMk/>
            <pc:sldMk cId="3366118410" sldId="256"/>
            <ac:spMk id="5" creationId="{8744BE62-D94A-C95F-5666-5541E72B63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D0A36-99ED-8E63-C6AC-5E3D7025E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6240D9-5AB4-54A6-6E98-885AD466F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9610-B59C-4CA2-E2BC-D150D0DB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01F21-B197-2A06-E511-43025FAE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1BC5F-BA95-EE8D-3C26-DB75EC2E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C249-9714-4771-4739-DF4FB0C2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5E9EE-CA93-09E2-4C03-245E305D1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77F35-DE7F-89D4-1ED3-F6CE996C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D1CC8-A1E8-B911-34F1-88AB7ADE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299BC-3976-E06E-5D4F-FC3E8399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7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CFA57-E0C7-4679-48A8-4B831710A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E3F3E-4CA2-2FF3-AD2A-2152C23DC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11B4D-C844-851F-B9D6-07B7A817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0E4C1-8933-16E4-AC44-B41DED52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C06A9-3F9A-B612-917A-6A31BFA2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4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EAA7-BA79-D2AA-BF74-A04A1D160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4FA0D-4BB7-8BFB-C417-F8342C2A6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E0702-61B3-0A12-2B4E-96A8372A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A5AEC-188B-EE5E-6DEB-F8C15C4B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A341C-EA2E-5AE2-9EFB-45D98C84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81C38-17B8-EEFF-98E7-90AE6E5F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A0AD0-7146-0BED-CF0D-D191BFC1B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052E1-A204-A8D1-4583-72AF8C70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A563-BD93-69F6-2EDC-CD50AFBBD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0CCE2-BCB1-184A-4F8D-DC8EA668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5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FA9D-26B7-7410-5CD0-7328D0C6F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87916-840B-CC0E-CBC6-3AF107581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23822-E39F-4A41-B7F5-62D389366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DFED3-3CAF-6DF8-A16C-A564797F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1BF68-B2FC-921D-CEBB-7399CD24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3D8D3-CA9D-6AB6-D8D8-0999EC87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4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D4503-10B2-E717-384C-5D01EC8A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2C0AF-E301-BDC2-8A99-D6A9D9927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8897F-F397-B7A5-8CDF-79323EDC4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F83E6-FC63-6294-96D2-2112118E8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2581FA-A118-169A-D1EC-5EE6D73C0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A4CA22-4510-CB1A-7FF9-3A387E2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746487-A9ED-50BD-CE83-706E4ACB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B861B-4D6C-F860-B4EF-E416B633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5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BDC4-97B2-9BBA-93BA-5AC13F80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A2929-3174-0305-1D6D-A4F2E397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5574E-2AA1-5D4B-F7B8-954B34BA8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B1C2F-B1B8-E1CD-7717-E18E1AC1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6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6353EB-E3CD-1623-65F4-D8E06B46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010650-4752-D2D4-2C67-A187FFCB5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A8DF3-B757-F77A-64D1-C65ADA83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6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6911-5DC5-A7B1-4A2A-97E64100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C8E4-434E-FB52-8C8A-F5BA78CAE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47B9E-8A2A-6A30-0D47-FF52EBAE5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87A21-D0F5-882C-7D70-4F1BE785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D4DD6-8313-85D4-3CF8-CF30033F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DA705-7785-DAC3-22C1-2AE46E02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5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241A0-1603-4663-677E-BE4FE0CE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BC1123-2F50-0D4C-2E67-450FDCBC9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F92A5-96F4-0502-E77D-59337CFAB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BB5FE-977C-C6F7-0F2D-35DAA58E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D2EE7-4104-85B3-1982-83493F137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D7681-445F-054A-099E-2D532C50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8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2C4D11-9337-7A3B-4D93-E6AD0475E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DE95F-192A-0F84-8309-372EA7D07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22362-5871-7FF3-B286-28BF52E13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B54B1-AF0B-4FAB-BDB5-404BD44D82C6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4F742-7524-8512-A171-DAB0FD5011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CF6AC-8459-8108-F6EE-B0B6EA814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5FCC-53B1-46AD-B86C-36C8DCD2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9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BADF35-A078-BFCD-2459-4A4847376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Calibration: Rydberg atom sensors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44BE62-D94A-C95F-5666-5541E72B6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Intended contribution: Investigate the applicability of Rydberg atom-based microwave sensors to radiometry calibration problems.</a:t>
            </a:r>
          </a:p>
          <a:p>
            <a:r>
              <a:rPr lang="en-US" dirty="0"/>
              <a:t>Interim Deliverable: White paper identifying advantages, if any, over current methods</a:t>
            </a:r>
          </a:p>
          <a:p>
            <a:r>
              <a:rPr lang="en-US" dirty="0"/>
              <a:t>Scope: </a:t>
            </a:r>
          </a:p>
          <a:p>
            <a:pPr lvl="1"/>
            <a:r>
              <a:rPr lang="en-US" dirty="0"/>
              <a:t>Study feasibility of using Rydberg atom-based field strength probes for measurement and characterization of RF electric fields received by </a:t>
            </a:r>
            <a:r>
              <a:rPr lang="en-US"/>
              <a:t>a radiometry system.</a:t>
            </a:r>
            <a:endParaRPr lang="en-US" dirty="0"/>
          </a:p>
          <a:p>
            <a:pPr lvl="1"/>
            <a:r>
              <a:rPr lang="en-US" dirty="0"/>
              <a:t>Questions include whether precision, sensitivity, bandwidth, and directionality of these sensors meet the field strength calibration needs of RF radiometers. </a:t>
            </a:r>
          </a:p>
          <a:p>
            <a:pPr lvl="1"/>
            <a:r>
              <a:rPr lang="en-US" dirty="0"/>
              <a:t>Bands on interest range from about 100 MHz to 100 GHz.</a:t>
            </a:r>
          </a:p>
          <a:p>
            <a:pPr lvl="1"/>
            <a:r>
              <a:rPr lang="en-US" dirty="0"/>
              <a:t>Size, weight, and power concerns may also be addressed. However, the availability of compact laser systems will be assumed.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18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Calibration: Rydberg atom sensors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Applicability: Rydberg atom sensors</dc:title>
  <dc:creator>Artusio-Glimpse, Aly (Fed)</dc:creator>
  <cp:lastModifiedBy>Artusio-Glimpse, Aly (Fed)</cp:lastModifiedBy>
  <cp:revision>1</cp:revision>
  <dcterms:created xsi:type="dcterms:W3CDTF">2023-07-05T15:29:21Z</dcterms:created>
  <dcterms:modified xsi:type="dcterms:W3CDTF">2023-07-05T15:40:37Z</dcterms:modified>
</cp:coreProperties>
</file>