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85" autoAdjust="0"/>
  </p:normalViewPr>
  <p:slideViewPr>
    <p:cSldViewPr snapToGrid="0">
      <p:cViewPr varScale="1">
        <p:scale>
          <a:sx n="66" d="100"/>
          <a:sy n="66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01DE8-7E31-4AF1-97B0-5FD50BA9A8DC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9C0E3-2EC3-4B54-90EE-5C171CEF6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32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Today we discuss considerations for sampling noise in a radiometer.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59C0E3-2EC3-4B54-90EE-5C171CEF63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30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59C0E3-2EC3-4B54-90EE-5C171CEF63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42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14777-362B-703E-9254-D8B21329AA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2616E2-D309-8C35-56B1-0A3E92565C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BAF37-F3FE-9F0A-30B1-FA5FAD120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6C28-A968-4BAC-A5A2-936A6BA761C1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C7135-CAB6-C459-DA0B-4B09A3C46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8E48E-AF03-28EE-42D7-0ABA5C516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C5F4-5D05-4A4A-86B0-C14C7B3DC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766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5C1E3-C6EF-A599-8780-F4A42323D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31467F-810E-2C8F-1BC0-3B63C9ED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9BA86-8863-7136-E9FC-ECF65567A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6C28-A968-4BAC-A5A2-936A6BA761C1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4CE8E-04DB-110B-96DF-FA80A0DF7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41407-DBA9-7F35-2DBF-CDC5C2067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C5F4-5D05-4A4A-86B0-C14C7B3DC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69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EC66AE-610C-B666-4E5F-1501E69BB1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B15AB1-0EA3-3B23-AFCC-3F63599682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06B34-57E3-4583-C984-737EF71C2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6C28-A968-4BAC-A5A2-936A6BA761C1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8F12E-19CD-BD8D-665F-327382D6D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33FF68-C5DD-2C3F-714B-38603E202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C5F4-5D05-4A4A-86B0-C14C7B3DC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44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9CC91-3728-C5EE-11CF-ED1C609F6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A44EA-5479-ADF0-5303-E7C813A9C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147AF-FFC6-20AB-D715-8F3D15020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6C28-A968-4BAC-A5A2-936A6BA761C1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BCA57-852C-8160-87AE-B624AE490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B2C94-01C4-AD71-9707-EE27F5293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C5F4-5D05-4A4A-86B0-C14C7B3DC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86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9BBA8-4E3D-061C-4FD6-9E49A3A8B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A4A391-B6DB-D965-1FE4-4FF6E74A5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D97E-6FFD-21FA-4EC7-48F2DAF3F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6C28-A968-4BAC-A5A2-936A6BA761C1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3D81B-72C3-DE74-5DDE-CC55ACAC1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40A2A-CE52-25BD-16E1-C86C1352F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C5F4-5D05-4A4A-86B0-C14C7B3DC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902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D69F2-7A1B-5BEC-4355-A7C478D24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55A7A-421A-F697-A45D-AC504161B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D6D1CC-B37B-3DCC-AC0E-20496F1C1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D681FF-FDD0-8DDF-1C54-C663DAB9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6C28-A968-4BAC-A5A2-936A6BA761C1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F636D1-05D5-5740-A164-B9EB4DB8F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0E9DD5-9F57-3AAA-543A-1707210C0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C5F4-5D05-4A4A-86B0-C14C7B3DC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501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06925-1A48-07D6-4E06-F47ED493A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652E0-BE10-A0D4-D11F-BC09BE0CA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80FFB1-5CF0-DA5F-A256-E076F27297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C38B9C-E5AE-697B-416A-EFE8365844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44F149-2940-A174-3222-5B662DE6F1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6DE644-1BCA-5D55-5D2D-0EFEFFEE3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6C28-A968-4BAC-A5A2-936A6BA761C1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30AB3D-726C-EF3E-7E0D-5BD929B84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41C341-3E85-1579-F338-B2AF48D01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C5F4-5D05-4A4A-86B0-C14C7B3DC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46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87F92-A777-EEB4-31AC-EA1E92B42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7DC0C5-68F7-12B4-873F-C1BE6A85D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6C28-A968-4BAC-A5A2-936A6BA761C1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1DF74-E2E9-5E82-0FB2-A8F3B64FC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F3C41-E424-4680-B3EF-995D89EB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C5F4-5D05-4A4A-86B0-C14C7B3DC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65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6BFD5F-ABE4-EA79-EE43-3D2D6A1C7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6C28-A968-4BAC-A5A2-936A6BA761C1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99D902-ACCF-8B53-E9A0-67CDAF24E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DBEA73-E1ED-E317-2700-8C4084B39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C5F4-5D05-4A4A-86B0-C14C7B3DC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91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71F90-4949-9F22-2965-3C9E67FA4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D56E8-0639-0B49-4C93-96295C19E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FF393-4EDE-47DD-4E32-71E41937A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CD2F1C-D24C-16C7-8838-7B83C13DC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6C28-A968-4BAC-A5A2-936A6BA761C1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25C786-4C1C-EA80-D898-133ACCCB2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9FCB26-9910-5D9A-2AEF-94DC84ABB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C5F4-5D05-4A4A-86B0-C14C7B3DC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60835-1A04-03D2-0F45-3CA52CD88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BC4E27-12D1-4547-577C-53A1B6720E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36245A-A04F-FB44-C5F8-F0F10BD3E7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1A625-D328-F316-DF36-8DA07A77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6C28-A968-4BAC-A5A2-936A6BA761C1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718493-4BB1-4BDC-4E58-2D9E406C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A3400-AC19-CAAB-704C-752544929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C5F4-5D05-4A4A-86B0-C14C7B3DC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06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0B78DC-FE75-AB69-1033-82A2C5630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2E1C9B-BD41-6F79-6554-94C1B9EA9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046ED-9F5E-F11A-344D-71E13904B2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6C28-A968-4BAC-A5A2-936A6BA761C1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84316-B896-FF28-1205-ECF40A384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E9295-8FE5-E8C4-CD32-C736FAB338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DC5F4-5D05-4A4A-86B0-C14C7B3DC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21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B6515-4D92-230B-869A-B9BA7D6115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Discussion Of Outlined Topics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0305A5-4CB7-458A-A965-FC2EE2EEA4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H. Brian Sequeira</a:t>
            </a:r>
          </a:p>
          <a:p>
            <a:r>
              <a:rPr lang="en-US" dirty="0"/>
              <a:t>May 31, 2024</a:t>
            </a:r>
          </a:p>
        </p:txBody>
      </p:sp>
    </p:spTree>
    <p:extLst>
      <p:ext uri="{BB962C8B-B14F-4D97-AF65-F5344CB8AC3E}">
        <p14:creationId xmlns:p14="http://schemas.microsoft.com/office/powerpoint/2010/main" val="2071560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69C5D-EBE6-268E-A441-03FACBCEE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Not Included in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7E083-E0CF-B86D-D1AA-ECEB7ED2F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Radiometers that are not collocated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Mechanization of cross-correlation (Spatial association, Doppler compensation for moving platforms)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Paper presented at CISA2024 and presentation at WG #11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Synchronization of oscillators for down-conversion and sampling (WG #13)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Characterization and correction of multiplicative noise (WG #14 collocated)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Calibration signals and method of injection</a:t>
            </a:r>
          </a:p>
          <a:p>
            <a:r>
              <a:rPr lang="en-US" dirty="0"/>
              <a:t>Absolute radiometric calibration (optional?)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Does not affect ingredients for imaging, e.g., spatial resolution, contrast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Promotes record-keeping (spatial/temporal comparison, trending)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Requires absolute calibration standards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Difficult to implement in the field particularly for radiometers on separate platforms</a:t>
            </a:r>
          </a:p>
        </p:txBody>
      </p:sp>
    </p:spTree>
    <p:extLst>
      <p:ext uri="{BB962C8B-B14F-4D97-AF65-F5344CB8AC3E}">
        <p14:creationId xmlns:p14="http://schemas.microsoft.com/office/powerpoint/2010/main" val="2626833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</TotalTime>
  <Words>135</Words>
  <Application>Microsoft Office PowerPoint</Application>
  <PresentationFormat>Widescreen</PresentationFormat>
  <Paragraphs>18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Courier New</vt:lpstr>
      <vt:lpstr>Wingdings</vt:lpstr>
      <vt:lpstr>Office Theme</vt:lpstr>
      <vt:lpstr>Discussion Of Outlined Topics</vt:lpstr>
      <vt:lpstr>Topics Not Included in Outline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Synchronization of Radiometers on Spatially-Separated Platforms</dc:title>
  <dc:creator>Hermann Sequeira</dc:creator>
  <cp:lastModifiedBy>Hermann Sequeira</cp:lastModifiedBy>
  <cp:revision>20</cp:revision>
  <dcterms:created xsi:type="dcterms:W3CDTF">2024-02-02T22:20:06Z</dcterms:created>
  <dcterms:modified xsi:type="dcterms:W3CDTF">2024-05-25T14:59:52Z</dcterms:modified>
</cp:coreProperties>
</file>