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99C0-6609-43C9-86F4-CCA8AB7C68F9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629E-C905-4275-AB35-CB4E96C11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60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99C0-6609-43C9-86F4-CCA8AB7C68F9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629E-C905-4275-AB35-CB4E96C11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59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99C0-6609-43C9-86F4-CCA8AB7C68F9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629E-C905-4275-AB35-CB4E96C11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8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99C0-6609-43C9-86F4-CCA8AB7C68F9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629E-C905-4275-AB35-CB4E96C11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0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99C0-6609-43C9-86F4-CCA8AB7C68F9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629E-C905-4275-AB35-CB4E96C11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5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99C0-6609-43C9-86F4-CCA8AB7C68F9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629E-C905-4275-AB35-CB4E96C11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33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99C0-6609-43C9-86F4-CCA8AB7C68F9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629E-C905-4275-AB35-CB4E96C11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66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99C0-6609-43C9-86F4-CCA8AB7C68F9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629E-C905-4275-AB35-CB4E96C11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19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99C0-6609-43C9-86F4-CCA8AB7C68F9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629E-C905-4275-AB35-CB4E96C11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01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99C0-6609-43C9-86F4-CCA8AB7C68F9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629E-C905-4275-AB35-CB4E96C11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86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99C0-6609-43C9-86F4-CCA8AB7C68F9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629E-C905-4275-AB35-CB4E96C11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C99C0-6609-43C9-86F4-CCA8AB7C68F9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6629E-C905-4275-AB35-CB4E96C11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500" dirty="0" smtClean="0"/>
              <a:t>SASC Meeting #2</a:t>
            </a:r>
            <a:endParaRPr lang="en-US" sz="6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8,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66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Standards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U.S. national standards strategy relies upon a voluntary, consensus-based process to develop market-supported open standards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067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Consensus is defined as ``general agreement’’ characterized by the absence of sustained opposition to substantial issues by any important part of the concerned interests and by a process that involves seeking to take into account the views of all parties concerned and to reconcile any conflicting arguments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154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Successful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successful standard is a widely accepted specification of how a technology should work</a:t>
            </a:r>
          </a:p>
          <a:p>
            <a:endParaRPr lang="en-US" sz="900" dirty="0" smtClean="0"/>
          </a:p>
          <a:p>
            <a:r>
              <a:rPr lang="en-US" dirty="0" smtClean="0"/>
              <a:t>Open source is a big component of successful standards</a:t>
            </a:r>
          </a:p>
          <a:p>
            <a:pPr lvl="1"/>
            <a:r>
              <a:rPr lang="en-US" dirty="0" smtClean="0"/>
              <a:t>More definitive</a:t>
            </a:r>
          </a:p>
          <a:p>
            <a:pPr lvl="1"/>
            <a:r>
              <a:rPr lang="en-US" dirty="0" smtClean="0"/>
              <a:t>More accessible and widely promulgated</a:t>
            </a:r>
          </a:p>
          <a:p>
            <a:pPr lvl="1"/>
            <a:r>
              <a:rPr lang="en-US" dirty="0" smtClean="0"/>
              <a:t>Widely understood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159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113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SASC Meeting #2</vt:lpstr>
      <vt:lpstr>National Standards Strategy</vt:lpstr>
      <vt:lpstr>Consensus</vt:lpstr>
      <vt:lpstr>Successful Standards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Vouras</dc:creator>
  <cp:lastModifiedBy>Peter Vouras</cp:lastModifiedBy>
  <cp:revision>3</cp:revision>
  <dcterms:created xsi:type="dcterms:W3CDTF">2022-02-08T17:58:56Z</dcterms:created>
  <dcterms:modified xsi:type="dcterms:W3CDTF">2022-02-08T18:40:42Z</dcterms:modified>
</cp:coreProperties>
</file>